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8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CADD-B164-427A-A856-2F05D79B589E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5711-415F-46F5-AADA-820615EB0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35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CADD-B164-427A-A856-2F05D79B589E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5711-415F-46F5-AADA-820615EB0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8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CADD-B164-427A-A856-2F05D79B589E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5711-415F-46F5-AADA-820615EB0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6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CADD-B164-427A-A856-2F05D79B589E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5711-415F-46F5-AADA-820615EB0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23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CADD-B164-427A-A856-2F05D79B589E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5711-415F-46F5-AADA-820615EB0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12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CADD-B164-427A-A856-2F05D79B589E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5711-415F-46F5-AADA-820615EB0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5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CADD-B164-427A-A856-2F05D79B589E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5711-415F-46F5-AADA-820615EB0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26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CADD-B164-427A-A856-2F05D79B589E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5711-415F-46F5-AADA-820615EB0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10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CADD-B164-427A-A856-2F05D79B589E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5711-415F-46F5-AADA-820615EB0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38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CADD-B164-427A-A856-2F05D79B589E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5711-415F-46F5-AADA-820615EB0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76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CADD-B164-427A-A856-2F05D79B589E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5711-415F-46F5-AADA-820615EB0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8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8CADD-B164-427A-A856-2F05D79B589E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45711-415F-46F5-AADA-820615EB0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17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IX Anim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4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Imperial College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Rothery, Stephen M</dc:creator>
  <cp:lastModifiedBy>Rothery, Stephen M</cp:lastModifiedBy>
  <cp:revision>1</cp:revision>
  <dcterms:created xsi:type="dcterms:W3CDTF">2018-01-05T15:24:02Z</dcterms:created>
  <dcterms:modified xsi:type="dcterms:W3CDTF">2018-01-05T15:24:21Z</dcterms:modified>
</cp:coreProperties>
</file>