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2" r:id="rId5"/>
    <p:sldId id="265" r:id="rId6"/>
    <p:sldId id="264" r:id="rId7"/>
    <p:sldId id="266" r:id="rId8"/>
    <p:sldId id="256" r:id="rId9"/>
    <p:sldId id="259" r:id="rId10"/>
    <p:sldId id="261" r:id="rId11"/>
  </p:sldIdLst>
  <p:sldSz cx="30275213" cy="42803763"/>
  <p:notesSz cx="6858000" cy="9144000"/>
  <p:defaultTextStyle>
    <a:defPPr>
      <a:defRPr lang="en-US"/>
    </a:defPPr>
    <a:lvl1pPr marL="0" algn="l" defTabSz="3507431" rtl="0" eaLnBrk="1" latinLnBrk="0" hangingPunct="1">
      <a:defRPr sz="6905" kern="1200">
        <a:solidFill>
          <a:schemeClr val="tx1"/>
        </a:solidFill>
        <a:latin typeface="+mn-lt"/>
        <a:ea typeface="+mn-ea"/>
        <a:cs typeface="+mn-cs"/>
      </a:defRPr>
    </a:lvl1pPr>
    <a:lvl2pPr marL="1753718" algn="l" defTabSz="3507431" rtl="0" eaLnBrk="1" latinLnBrk="0" hangingPunct="1">
      <a:defRPr sz="6905" kern="1200">
        <a:solidFill>
          <a:schemeClr val="tx1"/>
        </a:solidFill>
        <a:latin typeface="+mn-lt"/>
        <a:ea typeface="+mn-ea"/>
        <a:cs typeface="+mn-cs"/>
      </a:defRPr>
    </a:lvl2pPr>
    <a:lvl3pPr marL="3507431" algn="l" defTabSz="3507431" rtl="0" eaLnBrk="1" latinLnBrk="0" hangingPunct="1">
      <a:defRPr sz="6905" kern="1200">
        <a:solidFill>
          <a:schemeClr val="tx1"/>
        </a:solidFill>
        <a:latin typeface="+mn-lt"/>
        <a:ea typeface="+mn-ea"/>
        <a:cs typeface="+mn-cs"/>
      </a:defRPr>
    </a:lvl3pPr>
    <a:lvl4pPr marL="5261149" algn="l" defTabSz="3507431" rtl="0" eaLnBrk="1" latinLnBrk="0" hangingPunct="1">
      <a:defRPr sz="6905" kern="1200">
        <a:solidFill>
          <a:schemeClr val="tx1"/>
        </a:solidFill>
        <a:latin typeface="+mn-lt"/>
        <a:ea typeface="+mn-ea"/>
        <a:cs typeface="+mn-cs"/>
      </a:defRPr>
    </a:lvl4pPr>
    <a:lvl5pPr marL="7014863" algn="l" defTabSz="3507431" rtl="0" eaLnBrk="1" latinLnBrk="0" hangingPunct="1">
      <a:defRPr sz="6905" kern="1200">
        <a:solidFill>
          <a:schemeClr val="tx1"/>
        </a:solidFill>
        <a:latin typeface="+mn-lt"/>
        <a:ea typeface="+mn-ea"/>
        <a:cs typeface="+mn-cs"/>
      </a:defRPr>
    </a:lvl5pPr>
    <a:lvl6pPr marL="8768581" algn="l" defTabSz="3507431" rtl="0" eaLnBrk="1" latinLnBrk="0" hangingPunct="1">
      <a:defRPr sz="6905" kern="1200">
        <a:solidFill>
          <a:schemeClr val="tx1"/>
        </a:solidFill>
        <a:latin typeface="+mn-lt"/>
        <a:ea typeface="+mn-ea"/>
        <a:cs typeface="+mn-cs"/>
      </a:defRPr>
    </a:lvl6pPr>
    <a:lvl7pPr marL="10522298" algn="l" defTabSz="3507431" rtl="0" eaLnBrk="1" latinLnBrk="0" hangingPunct="1">
      <a:defRPr sz="6905" kern="1200">
        <a:solidFill>
          <a:schemeClr val="tx1"/>
        </a:solidFill>
        <a:latin typeface="+mn-lt"/>
        <a:ea typeface="+mn-ea"/>
        <a:cs typeface="+mn-cs"/>
      </a:defRPr>
    </a:lvl7pPr>
    <a:lvl8pPr marL="12276012" algn="l" defTabSz="3507431" rtl="0" eaLnBrk="1" latinLnBrk="0" hangingPunct="1">
      <a:defRPr sz="6905" kern="1200">
        <a:solidFill>
          <a:schemeClr val="tx1"/>
        </a:solidFill>
        <a:latin typeface="+mn-lt"/>
        <a:ea typeface="+mn-ea"/>
        <a:cs typeface="+mn-cs"/>
      </a:defRPr>
    </a:lvl8pPr>
    <a:lvl9pPr marL="14029730" algn="l" defTabSz="3507431"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13"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 d="100"/>
          <a:sy n="21" d="100"/>
        </p:scale>
        <p:origin x="1192" y="-1404"/>
      </p:cViewPr>
      <p:guideLst>
        <p:guide orient="horz" pos="13513"/>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ote, Oana" userId="dd7fac25-0b80-4943-a159-aefc453bff23" providerId="ADAL" clId="{A51E541A-45C3-4159-BE1B-29D713FEB567}"/>
    <pc:docChg chg="undo redo custSel addSld delSld modSld sldOrd">
      <pc:chgData name="Filote, Oana" userId="dd7fac25-0b80-4943-a159-aefc453bff23" providerId="ADAL" clId="{A51E541A-45C3-4159-BE1B-29D713FEB567}" dt="2024-07-23T14:02:59.216" v="6548" actId="20577"/>
      <pc:docMkLst>
        <pc:docMk/>
      </pc:docMkLst>
      <pc:sldChg chg="addSp delSp modSp add mod">
        <pc:chgData name="Filote, Oana" userId="dd7fac25-0b80-4943-a159-aefc453bff23" providerId="ADAL" clId="{A51E541A-45C3-4159-BE1B-29D713FEB567}" dt="2024-07-08T08:41:31.646" v="5774" actId="255"/>
        <pc:sldMkLst>
          <pc:docMk/>
          <pc:sldMk cId="3791244304" sldId="256"/>
        </pc:sldMkLst>
        <pc:spChg chg="mod">
          <ac:chgData name="Filote, Oana" userId="dd7fac25-0b80-4943-a159-aefc453bff23" providerId="ADAL" clId="{A51E541A-45C3-4159-BE1B-29D713FEB567}" dt="2024-07-04T14:18:48.363" v="4829" actId="207"/>
          <ac:spMkLst>
            <pc:docMk/>
            <pc:sldMk cId="3791244304" sldId="256"/>
            <ac:spMk id="3" creationId="{8778876A-3C7E-A60C-D6DF-CDEE0F6DA0B2}"/>
          </ac:spMkLst>
        </pc:spChg>
        <pc:spChg chg="add del mod">
          <ac:chgData name="Filote, Oana" userId="dd7fac25-0b80-4943-a159-aefc453bff23" providerId="ADAL" clId="{A51E541A-45C3-4159-BE1B-29D713FEB567}" dt="2024-07-08T08:40:52.196" v="5766" actId="478"/>
          <ac:spMkLst>
            <pc:docMk/>
            <pc:sldMk cId="3791244304" sldId="256"/>
            <ac:spMk id="5" creationId="{9B1A6683-A3F7-3C11-8BFD-4E231B7C9993}"/>
          </ac:spMkLst>
        </pc:spChg>
        <pc:spChg chg="add mod">
          <ac:chgData name="Filote, Oana" userId="dd7fac25-0b80-4943-a159-aefc453bff23" providerId="ADAL" clId="{A51E541A-45C3-4159-BE1B-29D713FEB567}" dt="2024-07-08T08:41:31.646" v="5774" actId="255"/>
          <ac:spMkLst>
            <pc:docMk/>
            <pc:sldMk cId="3791244304" sldId="256"/>
            <ac:spMk id="7" creationId="{7B79034E-9346-7072-DAE8-3D87E6681324}"/>
          </ac:spMkLst>
        </pc:spChg>
        <pc:spChg chg="del">
          <ac:chgData name="Filote, Oana" userId="dd7fac25-0b80-4943-a159-aefc453bff23" providerId="ADAL" clId="{A51E541A-45C3-4159-BE1B-29D713FEB567}" dt="2024-07-04T14:15:24.277" v="4798" actId="478"/>
          <ac:spMkLst>
            <pc:docMk/>
            <pc:sldMk cId="3791244304" sldId="256"/>
            <ac:spMk id="7" creationId="{8974B8D5-02F4-0E08-0CFD-43BC299FBE4A}"/>
          </ac:spMkLst>
        </pc:spChg>
        <pc:spChg chg="del">
          <ac:chgData name="Filote, Oana" userId="dd7fac25-0b80-4943-a159-aefc453bff23" providerId="ADAL" clId="{A51E541A-45C3-4159-BE1B-29D713FEB567}" dt="2024-07-04T14:15:20.133" v="4796" actId="478"/>
          <ac:spMkLst>
            <pc:docMk/>
            <pc:sldMk cId="3791244304" sldId="256"/>
            <ac:spMk id="8" creationId="{87C382C5-C26C-506E-8DC4-1303463C60F2}"/>
          </ac:spMkLst>
        </pc:spChg>
        <pc:spChg chg="add mod">
          <ac:chgData name="Filote, Oana" userId="dd7fac25-0b80-4943-a159-aefc453bff23" providerId="ADAL" clId="{A51E541A-45C3-4159-BE1B-29D713FEB567}" dt="2024-07-04T14:15:31.697" v="4799"/>
          <ac:spMkLst>
            <pc:docMk/>
            <pc:sldMk cId="3791244304" sldId="256"/>
            <ac:spMk id="9" creationId="{A5F3E0DF-B9F1-A529-BB09-51FE66401088}"/>
          </ac:spMkLst>
        </pc:spChg>
        <pc:spChg chg="add mod">
          <ac:chgData name="Filote, Oana" userId="dd7fac25-0b80-4943-a159-aefc453bff23" providerId="ADAL" clId="{A51E541A-45C3-4159-BE1B-29D713FEB567}" dt="2024-07-04T14:22:24.851" v="4874" actId="20577"/>
          <ac:spMkLst>
            <pc:docMk/>
            <pc:sldMk cId="3791244304" sldId="256"/>
            <ac:spMk id="10" creationId="{F9519472-71D1-6E60-778F-8AE62BC97ADF}"/>
          </ac:spMkLst>
        </pc:spChg>
        <pc:spChg chg="mod">
          <ac:chgData name="Filote, Oana" userId="dd7fac25-0b80-4943-a159-aefc453bff23" providerId="ADAL" clId="{A51E541A-45C3-4159-BE1B-29D713FEB567}" dt="2024-07-04T14:18:15.342" v="4822" actId="20577"/>
          <ac:spMkLst>
            <pc:docMk/>
            <pc:sldMk cId="3791244304" sldId="256"/>
            <ac:spMk id="50" creationId="{8DF464A5-0D6D-1543-A220-7821586E3C54}"/>
          </ac:spMkLst>
        </pc:spChg>
        <pc:spChg chg="mod">
          <ac:chgData name="Filote, Oana" userId="dd7fac25-0b80-4943-a159-aefc453bff23" providerId="ADAL" clId="{A51E541A-45C3-4159-BE1B-29D713FEB567}" dt="2024-07-04T14:18:19.467" v="4824" actId="20577"/>
          <ac:spMkLst>
            <pc:docMk/>
            <pc:sldMk cId="3791244304" sldId="256"/>
            <ac:spMk id="74" creationId="{EA29EA08-302E-204C-0F84-D66EA6BD3CDF}"/>
          </ac:spMkLst>
        </pc:spChg>
        <pc:spChg chg="mod">
          <ac:chgData name="Filote, Oana" userId="dd7fac25-0b80-4943-a159-aefc453bff23" providerId="ADAL" clId="{A51E541A-45C3-4159-BE1B-29D713FEB567}" dt="2024-07-04T14:18:37.929" v="4826" actId="20577"/>
          <ac:spMkLst>
            <pc:docMk/>
            <pc:sldMk cId="3791244304" sldId="256"/>
            <ac:spMk id="88" creationId="{2DF3247E-C1D2-7540-0904-A9D8EDEDE415}"/>
          </ac:spMkLst>
        </pc:spChg>
        <pc:spChg chg="mod">
          <ac:chgData name="Filote, Oana" userId="dd7fac25-0b80-4943-a159-aefc453bff23" providerId="ADAL" clId="{A51E541A-45C3-4159-BE1B-29D713FEB567}" dt="2024-07-04T14:18:40.362" v="4828" actId="20577"/>
          <ac:spMkLst>
            <pc:docMk/>
            <pc:sldMk cId="3791244304" sldId="256"/>
            <ac:spMk id="103" creationId="{EA282147-276E-C0CB-3E87-94AE47D4D2A6}"/>
          </ac:spMkLst>
        </pc:spChg>
      </pc:sldChg>
      <pc:sldChg chg="del">
        <pc:chgData name="Filote, Oana" userId="dd7fac25-0b80-4943-a159-aefc453bff23" providerId="ADAL" clId="{A51E541A-45C3-4159-BE1B-29D713FEB567}" dt="2024-07-03T14:20:01.421" v="0" actId="47"/>
        <pc:sldMkLst>
          <pc:docMk/>
          <pc:sldMk cId="315300003" sldId="257"/>
        </pc:sldMkLst>
      </pc:sldChg>
      <pc:sldChg chg="del">
        <pc:chgData name="Filote, Oana" userId="dd7fac25-0b80-4943-a159-aefc453bff23" providerId="ADAL" clId="{A51E541A-45C3-4159-BE1B-29D713FEB567}" dt="2024-07-03T15:01:53.382" v="2" actId="47"/>
        <pc:sldMkLst>
          <pc:docMk/>
          <pc:sldMk cId="2916138405" sldId="258"/>
        </pc:sldMkLst>
      </pc:sldChg>
      <pc:sldChg chg="addSp delSp modSp add mod">
        <pc:chgData name="Filote, Oana" userId="dd7fac25-0b80-4943-a159-aefc453bff23" providerId="ADAL" clId="{A51E541A-45C3-4159-BE1B-29D713FEB567}" dt="2024-07-08T13:55:58.275" v="6519" actId="478"/>
        <pc:sldMkLst>
          <pc:docMk/>
          <pc:sldMk cId="577724330" sldId="259"/>
        </pc:sldMkLst>
        <pc:spChg chg="add mod">
          <ac:chgData name="Filote, Oana" userId="dd7fac25-0b80-4943-a159-aefc453bff23" providerId="ADAL" clId="{A51E541A-45C3-4159-BE1B-29D713FEB567}" dt="2024-07-04T14:22:30.264" v="4881" actId="20577"/>
          <ac:spMkLst>
            <pc:docMk/>
            <pc:sldMk cId="577724330" sldId="259"/>
            <ac:spMk id="2" creationId="{62E1E5E7-7BC4-F37B-947D-D31DAB1EF524}"/>
          </ac:spMkLst>
        </pc:spChg>
        <pc:spChg chg="add del mod">
          <ac:chgData name="Filote, Oana" userId="dd7fac25-0b80-4943-a159-aefc453bff23" providerId="ADAL" clId="{A51E541A-45C3-4159-BE1B-29D713FEB567}" dt="2024-07-08T08:41:02.492" v="5768" actId="478"/>
          <ac:spMkLst>
            <pc:docMk/>
            <pc:sldMk cId="577724330" sldId="259"/>
            <ac:spMk id="3" creationId="{22327D4B-88CB-F6E7-5ED8-4654A4B14436}"/>
          </ac:spMkLst>
        </pc:spChg>
        <pc:spChg chg="add mod">
          <ac:chgData name="Filote, Oana" userId="dd7fac25-0b80-4943-a159-aefc453bff23" providerId="ADAL" clId="{A51E541A-45C3-4159-BE1B-29D713FEB567}" dt="2024-07-08T08:41:23.417" v="5773" actId="255"/>
          <ac:spMkLst>
            <pc:docMk/>
            <pc:sldMk cId="577724330" sldId="259"/>
            <ac:spMk id="5" creationId="{CDB6057A-B8BF-04A1-3E2A-34A76333D877}"/>
          </ac:spMkLst>
        </pc:spChg>
        <pc:spChg chg="del">
          <ac:chgData name="Filote, Oana" userId="dd7fac25-0b80-4943-a159-aefc453bff23" providerId="ADAL" clId="{A51E541A-45C3-4159-BE1B-29D713FEB567}" dt="2024-07-04T14:15:51.320" v="4801" actId="478"/>
          <ac:spMkLst>
            <pc:docMk/>
            <pc:sldMk cId="577724330" sldId="259"/>
            <ac:spMk id="12" creationId="{F2B50875-DFAD-D4D9-90B9-0A6EA0D62893}"/>
          </ac:spMkLst>
        </pc:spChg>
        <pc:spChg chg="del">
          <ac:chgData name="Filote, Oana" userId="dd7fac25-0b80-4943-a159-aefc453bff23" providerId="ADAL" clId="{A51E541A-45C3-4159-BE1B-29D713FEB567}" dt="2024-07-04T14:15:56.033" v="4803" actId="478"/>
          <ac:spMkLst>
            <pc:docMk/>
            <pc:sldMk cId="577724330" sldId="259"/>
            <ac:spMk id="15" creationId="{5E8424D5-4AF2-D949-457C-16D30BF500AA}"/>
          </ac:spMkLst>
        </pc:spChg>
        <pc:cxnChg chg="del">
          <ac:chgData name="Filote, Oana" userId="dd7fac25-0b80-4943-a159-aefc453bff23" providerId="ADAL" clId="{A51E541A-45C3-4159-BE1B-29D713FEB567}" dt="2024-07-08T13:55:58.275" v="6519" actId="478"/>
          <ac:cxnSpMkLst>
            <pc:docMk/>
            <pc:sldMk cId="577724330" sldId="259"/>
            <ac:cxnSpMk id="9" creationId="{596F6205-81EE-9DBA-44FA-2107F71B3E02}"/>
          </ac:cxnSpMkLst>
        </pc:cxnChg>
      </pc:sldChg>
      <pc:sldChg chg="addSp delSp modSp add del mod">
        <pc:chgData name="Filote, Oana" userId="dd7fac25-0b80-4943-a159-aefc453bff23" providerId="ADAL" clId="{A51E541A-45C3-4159-BE1B-29D713FEB567}" dt="2024-07-08T13:55:53.663" v="6518" actId="478"/>
        <pc:sldMkLst>
          <pc:docMk/>
          <pc:sldMk cId="448857687" sldId="261"/>
        </pc:sldMkLst>
        <pc:spChg chg="add mod">
          <ac:chgData name="Filote, Oana" userId="dd7fac25-0b80-4943-a159-aefc453bff23" providerId="ADAL" clId="{A51E541A-45C3-4159-BE1B-29D713FEB567}" dt="2024-07-08T08:41:16.311" v="5772" actId="255"/>
          <ac:spMkLst>
            <pc:docMk/>
            <pc:sldMk cId="448857687" sldId="261"/>
            <ac:spMk id="2" creationId="{61B6F4FC-B7D3-A338-E115-DEC83A8E68FD}"/>
          </ac:spMkLst>
        </pc:spChg>
        <pc:spChg chg="del mod">
          <ac:chgData name="Filote, Oana" userId="dd7fac25-0b80-4943-a159-aefc453bff23" providerId="ADAL" clId="{A51E541A-45C3-4159-BE1B-29D713FEB567}" dt="2024-07-04T10:26:18.374" v="2448" actId="478"/>
          <ac:spMkLst>
            <pc:docMk/>
            <pc:sldMk cId="448857687" sldId="261"/>
            <ac:spMk id="2" creationId="{FEB18A56-CEE7-3FB7-7B09-12B3DB88C917}"/>
          </ac:spMkLst>
        </pc:spChg>
        <pc:spChg chg="add del mod">
          <ac:chgData name="Filote, Oana" userId="dd7fac25-0b80-4943-a159-aefc453bff23" providerId="ADAL" clId="{A51E541A-45C3-4159-BE1B-29D713FEB567}" dt="2024-07-08T08:41:08.552" v="5770" actId="478"/>
          <ac:spMkLst>
            <pc:docMk/>
            <pc:sldMk cId="448857687" sldId="261"/>
            <ac:spMk id="3" creationId="{5A4FCA95-7A5C-2F6E-3DA1-10E4BDD93B02}"/>
          </ac:spMkLst>
        </pc:spChg>
        <pc:spChg chg="del mod">
          <ac:chgData name="Filote, Oana" userId="dd7fac25-0b80-4943-a159-aefc453bff23" providerId="ADAL" clId="{A51E541A-45C3-4159-BE1B-29D713FEB567}" dt="2024-07-04T10:26:20.649" v="2450" actId="478"/>
          <ac:spMkLst>
            <pc:docMk/>
            <pc:sldMk cId="448857687" sldId="261"/>
            <ac:spMk id="4" creationId="{18710215-4D9E-4DAE-BDAB-590DB859A816}"/>
          </ac:spMkLst>
        </pc:spChg>
        <pc:spChg chg="add mod">
          <ac:chgData name="Filote, Oana" userId="dd7fac25-0b80-4943-a159-aefc453bff23" providerId="ADAL" clId="{A51E541A-45C3-4159-BE1B-29D713FEB567}" dt="2024-07-08T11:12:06.848" v="6044" actId="1076"/>
          <ac:spMkLst>
            <pc:docMk/>
            <pc:sldMk cId="448857687" sldId="261"/>
            <ac:spMk id="5" creationId="{03FA373F-3500-1DC2-06A9-595E45A01C9B}"/>
          </ac:spMkLst>
        </pc:spChg>
        <pc:spChg chg="add mod">
          <ac:chgData name="Filote, Oana" userId="dd7fac25-0b80-4943-a159-aefc453bff23" providerId="ADAL" clId="{A51E541A-45C3-4159-BE1B-29D713FEB567}" dt="2024-07-08T11:14:47.917" v="6144" actId="1076"/>
          <ac:spMkLst>
            <pc:docMk/>
            <pc:sldMk cId="448857687" sldId="261"/>
            <ac:spMk id="6" creationId="{21E34BC8-F0CA-5300-4ECE-834F28D36164}"/>
          </ac:spMkLst>
        </pc:spChg>
        <pc:spChg chg="del">
          <ac:chgData name="Filote, Oana" userId="dd7fac25-0b80-4943-a159-aefc453bff23" providerId="ADAL" clId="{A51E541A-45C3-4159-BE1B-29D713FEB567}" dt="2024-07-04T10:22:24.794" v="2357" actId="478"/>
          <ac:spMkLst>
            <pc:docMk/>
            <pc:sldMk cId="448857687" sldId="261"/>
            <ac:spMk id="6" creationId="{C5869AFF-930E-6F5A-468B-9AC96FFD1A6E}"/>
          </ac:spMkLst>
        </pc:spChg>
        <pc:spChg chg="mod">
          <ac:chgData name="Filote, Oana" userId="dd7fac25-0b80-4943-a159-aefc453bff23" providerId="ADAL" clId="{A51E541A-45C3-4159-BE1B-29D713FEB567}" dt="2024-07-04T10:24:33.949" v="2432" actId="1076"/>
          <ac:spMkLst>
            <pc:docMk/>
            <pc:sldMk cId="448857687" sldId="261"/>
            <ac:spMk id="7" creationId="{D5BD891F-9F16-8969-2096-488766D1B5B2}"/>
          </ac:spMkLst>
        </pc:spChg>
        <pc:spChg chg="mod">
          <ac:chgData name="Filote, Oana" userId="dd7fac25-0b80-4943-a159-aefc453bff23" providerId="ADAL" clId="{A51E541A-45C3-4159-BE1B-29D713FEB567}" dt="2024-07-08T13:51:39.656" v="6420" actId="20577"/>
          <ac:spMkLst>
            <pc:docMk/>
            <pc:sldMk cId="448857687" sldId="261"/>
            <ac:spMk id="8" creationId="{BFF299E1-C829-EB8C-31C2-2A7F3BA81EFE}"/>
          </ac:spMkLst>
        </pc:spChg>
        <pc:spChg chg="mod">
          <ac:chgData name="Filote, Oana" userId="dd7fac25-0b80-4943-a159-aefc453bff23" providerId="ADAL" clId="{A51E541A-45C3-4159-BE1B-29D713FEB567}" dt="2024-07-08T13:53:48.711" v="6506" actId="20577"/>
          <ac:spMkLst>
            <pc:docMk/>
            <pc:sldMk cId="448857687" sldId="261"/>
            <ac:spMk id="10" creationId="{AA4360F5-23A4-8CB4-EEDB-9F804B0220A8}"/>
          </ac:spMkLst>
        </pc:spChg>
        <pc:spChg chg="del mod">
          <ac:chgData name="Filote, Oana" userId="dd7fac25-0b80-4943-a159-aefc453bff23" providerId="ADAL" clId="{A51E541A-45C3-4159-BE1B-29D713FEB567}" dt="2024-07-04T10:26:19.569" v="2449" actId="478"/>
          <ac:spMkLst>
            <pc:docMk/>
            <pc:sldMk cId="448857687" sldId="261"/>
            <ac:spMk id="12" creationId="{CEE234F0-C01E-DB49-4BB2-5C0DB10FA486}"/>
          </ac:spMkLst>
        </pc:spChg>
        <pc:spChg chg="add mod">
          <ac:chgData name="Filote, Oana" userId="dd7fac25-0b80-4943-a159-aefc453bff23" providerId="ADAL" clId="{A51E541A-45C3-4159-BE1B-29D713FEB567}" dt="2024-07-08T13:40:19.356" v="6418" actId="207"/>
          <ac:spMkLst>
            <pc:docMk/>
            <pc:sldMk cId="448857687" sldId="261"/>
            <ac:spMk id="12" creationId="{D84117FB-EDD3-BBFD-0AE2-86904F6AB745}"/>
          </ac:spMkLst>
        </pc:spChg>
        <pc:spChg chg="del">
          <ac:chgData name="Filote, Oana" userId="dd7fac25-0b80-4943-a159-aefc453bff23" providerId="ADAL" clId="{A51E541A-45C3-4159-BE1B-29D713FEB567}" dt="2024-07-04T10:23:09.890" v="2415" actId="478"/>
          <ac:spMkLst>
            <pc:docMk/>
            <pc:sldMk cId="448857687" sldId="261"/>
            <ac:spMk id="13" creationId="{D78E1CF3-D131-EF6D-5264-0B4A8A682574}"/>
          </ac:spMkLst>
        </pc:spChg>
        <pc:spChg chg="add mod">
          <ac:chgData name="Filote, Oana" userId="dd7fac25-0b80-4943-a159-aefc453bff23" providerId="ADAL" clId="{A51E541A-45C3-4159-BE1B-29D713FEB567}" dt="2024-07-08T11:15:04.642" v="6147" actId="1076"/>
          <ac:spMkLst>
            <pc:docMk/>
            <pc:sldMk cId="448857687" sldId="261"/>
            <ac:spMk id="13" creationId="{DEDAC276-BDC0-E7DC-CEEC-619CD8517489}"/>
          </ac:spMkLst>
        </pc:spChg>
        <pc:spChg chg="mod">
          <ac:chgData name="Filote, Oana" userId="dd7fac25-0b80-4943-a159-aefc453bff23" providerId="ADAL" clId="{A51E541A-45C3-4159-BE1B-29D713FEB567}" dt="2024-07-04T14:22:35.502" v="4888" actId="20577"/>
          <ac:spMkLst>
            <pc:docMk/>
            <pc:sldMk cId="448857687" sldId="261"/>
            <ac:spMk id="14" creationId="{8C325897-E3D9-20B3-92AB-62E5149E5C51}"/>
          </ac:spMkLst>
        </pc:spChg>
        <pc:spChg chg="mod">
          <ac:chgData name="Filote, Oana" userId="dd7fac25-0b80-4943-a159-aefc453bff23" providerId="ADAL" clId="{A51E541A-45C3-4159-BE1B-29D713FEB567}" dt="2024-07-08T11:15:19.592" v="6149" actId="1076"/>
          <ac:spMkLst>
            <pc:docMk/>
            <pc:sldMk cId="448857687" sldId="261"/>
            <ac:spMk id="15" creationId="{ECAFCE94-A9DF-3394-1696-4A7F8A707872}"/>
          </ac:spMkLst>
        </pc:spChg>
        <pc:spChg chg="del">
          <ac:chgData name="Filote, Oana" userId="dd7fac25-0b80-4943-a159-aefc453bff23" providerId="ADAL" clId="{A51E541A-45C3-4159-BE1B-29D713FEB567}" dt="2024-07-04T10:23:25.427" v="2427" actId="478"/>
          <ac:spMkLst>
            <pc:docMk/>
            <pc:sldMk cId="448857687" sldId="261"/>
            <ac:spMk id="16" creationId="{F8C2C4FF-71DF-38BD-95EF-CA89CB17ADCB}"/>
          </ac:spMkLst>
        </pc:spChg>
        <pc:spChg chg="del mod">
          <ac:chgData name="Filote, Oana" userId="dd7fac25-0b80-4943-a159-aefc453bff23" providerId="ADAL" clId="{A51E541A-45C3-4159-BE1B-29D713FEB567}" dt="2024-07-04T10:26:00.632" v="2439" actId="478"/>
          <ac:spMkLst>
            <pc:docMk/>
            <pc:sldMk cId="448857687" sldId="261"/>
            <ac:spMk id="18" creationId="{A40E1EBF-42D4-CB7C-FF7B-5E7051674D95}"/>
          </ac:spMkLst>
        </pc:spChg>
        <pc:spChg chg="del mod">
          <ac:chgData name="Filote, Oana" userId="dd7fac25-0b80-4943-a159-aefc453bff23" providerId="ADAL" clId="{A51E541A-45C3-4159-BE1B-29D713FEB567}" dt="2024-07-04T10:26:01.953" v="2440" actId="478"/>
          <ac:spMkLst>
            <pc:docMk/>
            <pc:sldMk cId="448857687" sldId="261"/>
            <ac:spMk id="19" creationId="{ED20ADF6-8796-EA0E-2CE1-6833C3229E85}"/>
          </ac:spMkLst>
        </pc:spChg>
        <pc:spChg chg="del mod">
          <ac:chgData name="Filote, Oana" userId="dd7fac25-0b80-4943-a159-aefc453bff23" providerId="ADAL" clId="{A51E541A-45C3-4159-BE1B-29D713FEB567}" dt="2024-07-04T10:26:08.074" v="2442" actId="478"/>
          <ac:spMkLst>
            <pc:docMk/>
            <pc:sldMk cId="448857687" sldId="261"/>
            <ac:spMk id="21" creationId="{51F1F1AE-F459-4C19-1436-FB6280A3ADE3}"/>
          </ac:spMkLst>
        </pc:spChg>
        <pc:spChg chg="del">
          <ac:chgData name="Filote, Oana" userId="dd7fac25-0b80-4943-a159-aefc453bff23" providerId="ADAL" clId="{A51E541A-45C3-4159-BE1B-29D713FEB567}" dt="2024-07-04T10:23:18.743" v="2422" actId="478"/>
          <ac:spMkLst>
            <pc:docMk/>
            <pc:sldMk cId="448857687" sldId="261"/>
            <ac:spMk id="22" creationId="{46F43D44-9286-11B8-C75C-2803504A4BA5}"/>
          </ac:spMkLst>
        </pc:spChg>
        <pc:spChg chg="add mod">
          <ac:chgData name="Filote, Oana" userId="dd7fac25-0b80-4943-a159-aefc453bff23" providerId="ADAL" clId="{A51E541A-45C3-4159-BE1B-29D713FEB567}" dt="2024-07-08T11:12:01.588" v="6043" actId="1076"/>
          <ac:spMkLst>
            <pc:docMk/>
            <pc:sldMk cId="448857687" sldId="261"/>
            <ac:spMk id="24" creationId="{9B26C784-B31D-4403-896A-4DD3CD94176E}"/>
          </ac:spMkLst>
        </pc:spChg>
        <pc:spChg chg="del mod">
          <ac:chgData name="Filote, Oana" userId="dd7fac25-0b80-4943-a159-aefc453bff23" providerId="ADAL" clId="{A51E541A-45C3-4159-BE1B-29D713FEB567}" dt="2024-07-04T10:22:20.828" v="2355" actId="478"/>
          <ac:spMkLst>
            <pc:docMk/>
            <pc:sldMk cId="448857687" sldId="261"/>
            <ac:spMk id="25" creationId="{0DFDF061-84C5-2BE0-9663-19739B135668}"/>
          </ac:spMkLst>
        </pc:spChg>
        <pc:spChg chg="del mod">
          <ac:chgData name="Filote, Oana" userId="dd7fac25-0b80-4943-a159-aefc453bff23" providerId="ADAL" clId="{A51E541A-45C3-4159-BE1B-29D713FEB567}" dt="2024-07-04T10:25:56.512" v="2438" actId="478"/>
          <ac:spMkLst>
            <pc:docMk/>
            <pc:sldMk cId="448857687" sldId="261"/>
            <ac:spMk id="27" creationId="{C86261D1-C053-6FE6-4CF7-2DB583C388A1}"/>
          </ac:spMkLst>
        </pc:spChg>
        <pc:spChg chg="add mod">
          <ac:chgData name="Filote, Oana" userId="dd7fac25-0b80-4943-a159-aefc453bff23" providerId="ADAL" clId="{A51E541A-45C3-4159-BE1B-29D713FEB567}" dt="2024-07-08T11:12:01.588" v="6043" actId="1076"/>
          <ac:spMkLst>
            <pc:docMk/>
            <pc:sldMk cId="448857687" sldId="261"/>
            <ac:spMk id="28" creationId="{62E94BF6-AFB3-5993-3311-BB0B2CAD0C3C}"/>
          </ac:spMkLst>
        </pc:spChg>
        <pc:spChg chg="del mod">
          <ac:chgData name="Filote, Oana" userId="dd7fac25-0b80-4943-a159-aefc453bff23" providerId="ADAL" clId="{A51E541A-45C3-4159-BE1B-29D713FEB567}" dt="2024-07-04T10:26:10.647" v="2443" actId="478"/>
          <ac:spMkLst>
            <pc:docMk/>
            <pc:sldMk cId="448857687" sldId="261"/>
            <ac:spMk id="29" creationId="{27545772-0F67-9FAB-3FB4-488B2A98682D}"/>
          </ac:spMkLst>
        </pc:spChg>
        <pc:spChg chg="del mod">
          <ac:chgData name="Filote, Oana" userId="dd7fac25-0b80-4943-a159-aefc453bff23" providerId="ADAL" clId="{A51E541A-45C3-4159-BE1B-29D713FEB567}" dt="2024-07-04T10:26:06.704" v="2441" actId="478"/>
          <ac:spMkLst>
            <pc:docMk/>
            <pc:sldMk cId="448857687" sldId="261"/>
            <ac:spMk id="30" creationId="{CC101DDA-D0F5-61A0-000C-9C89715CE504}"/>
          </ac:spMkLst>
        </pc:spChg>
        <pc:spChg chg="del mod">
          <ac:chgData name="Filote, Oana" userId="dd7fac25-0b80-4943-a159-aefc453bff23" providerId="ADAL" clId="{A51E541A-45C3-4159-BE1B-29D713FEB567}" dt="2024-07-04T10:25:54.405" v="2437" actId="478"/>
          <ac:spMkLst>
            <pc:docMk/>
            <pc:sldMk cId="448857687" sldId="261"/>
            <ac:spMk id="31" creationId="{1B40E846-8B10-582A-9DDC-DC6433E8152D}"/>
          </ac:spMkLst>
        </pc:spChg>
        <pc:spChg chg="add mod">
          <ac:chgData name="Filote, Oana" userId="dd7fac25-0b80-4943-a159-aefc453bff23" providerId="ADAL" clId="{A51E541A-45C3-4159-BE1B-29D713FEB567}" dt="2024-07-04T10:38:03.127" v="3054"/>
          <ac:spMkLst>
            <pc:docMk/>
            <pc:sldMk cId="448857687" sldId="261"/>
            <ac:spMk id="32" creationId="{61909288-610B-C5E7-D9B9-6F9E6B7FDCAF}"/>
          </ac:spMkLst>
        </pc:spChg>
        <pc:spChg chg="add mod">
          <ac:chgData name="Filote, Oana" userId="dd7fac25-0b80-4943-a159-aefc453bff23" providerId="ADAL" clId="{A51E541A-45C3-4159-BE1B-29D713FEB567}" dt="2024-07-04T10:38:13.600" v="3055"/>
          <ac:spMkLst>
            <pc:docMk/>
            <pc:sldMk cId="448857687" sldId="261"/>
            <ac:spMk id="33" creationId="{92FF15F9-504E-29CD-358D-BD3981766649}"/>
          </ac:spMkLst>
        </pc:spChg>
        <pc:spChg chg="add mod">
          <ac:chgData name="Filote, Oana" userId="dd7fac25-0b80-4943-a159-aefc453bff23" providerId="ADAL" clId="{A51E541A-45C3-4159-BE1B-29D713FEB567}" dt="2024-07-08T11:15:12.816" v="6148" actId="1076"/>
          <ac:spMkLst>
            <pc:docMk/>
            <pc:sldMk cId="448857687" sldId="261"/>
            <ac:spMk id="35" creationId="{0716D028-AE7C-6F86-AACA-B0E9C5A661E7}"/>
          </ac:spMkLst>
        </pc:spChg>
        <pc:spChg chg="del mod">
          <ac:chgData name="Filote, Oana" userId="dd7fac25-0b80-4943-a159-aefc453bff23" providerId="ADAL" clId="{A51E541A-45C3-4159-BE1B-29D713FEB567}" dt="2024-07-04T10:26:12.544" v="2444" actId="478"/>
          <ac:spMkLst>
            <pc:docMk/>
            <pc:sldMk cId="448857687" sldId="261"/>
            <ac:spMk id="37" creationId="{D1276F8E-A682-C5D4-2F3D-5570B90B0493}"/>
          </ac:spMkLst>
        </pc:spChg>
        <pc:spChg chg="del">
          <ac:chgData name="Filote, Oana" userId="dd7fac25-0b80-4943-a159-aefc453bff23" providerId="ADAL" clId="{A51E541A-45C3-4159-BE1B-29D713FEB567}" dt="2024-07-04T10:23:29.485" v="2429" actId="478"/>
          <ac:spMkLst>
            <pc:docMk/>
            <pc:sldMk cId="448857687" sldId="261"/>
            <ac:spMk id="38" creationId="{B9625981-3534-5658-40D3-EF60F7E6E8B2}"/>
          </ac:spMkLst>
        </pc:spChg>
        <pc:spChg chg="del mod">
          <ac:chgData name="Filote, Oana" userId="dd7fac25-0b80-4943-a159-aefc453bff23" providerId="ADAL" clId="{A51E541A-45C3-4159-BE1B-29D713FEB567}" dt="2024-07-04T10:26:16.535" v="2447" actId="478"/>
          <ac:spMkLst>
            <pc:docMk/>
            <pc:sldMk cId="448857687" sldId="261"/>
            <ac:spMk id="39" creationId="{C982414A-EBCD-28BC-491A-C589C39E6980}"/>
          </ac:spMkLst>
        </pc:spChg>
        <pc:spChg chg="del mod">
          <ac:chgData name="Filote, Oana" userId="dd7fac25-0b80-4943-a159-aefc453bff23" providerId="ADAL" clId="{A51E541A-45C3-4159-BE1B-29D713FEB567}" dt="2024-07-04T10:26:13.931" v="2445" actId="478"/>
          <ac:spMkLst>
            <pc:docMk/>
            <pc:sldMk cId="448857687" sldId="261"/>
            <ac:spMk id="40" creationId="{1037BE1A-3B92-AC37-1CF2-04D097E4A028}"/>
          </ac:spMkLst>
        </pc:spChg>
        <pc:spChg chg="del">
          <ac:chgData name="Filote, Oana" userId="dd7fac25-0b80-4943-a159-aefc453bff23" providerId="ADAL" clId="{A51E541A-45C3-4159-BE1B-29D713FEB567}" dt="2024-07-04T10:23:31.511" v="2430" actId="478"/>
          <ac:spMkLst>
            <pc:docMk/>
            <pc:sldMk cId="448857687" sldId="261"/>
            <ac:spMk id="41" creationId="{BC87928B-792A-D7EE-887A-4A7CE1F7F29A}"/>
          </ac:spMkLst>
        </pc:spChg>
        <pc:spChg chg="del">
          <ac:chgData name="Filote, Oana" userId="dd7fac25-0b80-4943-a159-aefc453bff23" providerId="ADAL" clId="{A51E541A-45C3-4159-BE1B-29D713FEB567}" dt="2024-07-04T10:23:10.963" v="2416" actId="478"/>
          <ac:spMkLst>
            <pc:docMk/>
            <pc:sldMk cId="448857687" sldId="261"/>
            <ac:spMk id="42" creationId="{825A2EEF-BEFE-BFDD-0FAB-DA639580C500}"/>
          </ac:spMkLst>
        </pc:spChg>
        <pc:spChg chg="add mod">
          <ac:chgData name="Filote, Oana" userId="dd7fac25-0b80-4943-a159-aefc453bff23" providerId="ADAL" clId="{A51E541A-45C3-4159-BE1B-29D713FEB567}" dt="2024-07-08T11:12:06.848" v="6044" actId="1076"/>
          <ac:spMkLst>
            <pc:docMk/>
            <pc:sldMk cId="448857687" sldId="261"/>
            <ac:spMk id="43" creationId="{DA4B3163-636A-1FD3-4A6D-281572DACC25}"/>
          </ac:spMkLst>
        </pc:spChg>
        <pc:spChg chg="add mod">
          <ac:chgData name="Filote, Oana" userId="dd7fac25-0b80-4943-a159-aefc453bff23" providerId="ADAL" clId="{A51E541A-45C3-4159-BE1B-29D713FEB567}" dt="2024-07-08T13:54:44.173" v="6517" actId="20577"/>
          <ac:spMkLst>
            <pc:docMk/>
            <pc:sldMk cId="448857687" sldId="261"/>
            <ac:spMk id="44" creationId="{D216F655-0CA4-0AA2-D596-587122F62CD2}"/>
          </ac:spMkLst>
        </pc:spChg>
        <pc:spChg chg="del">
          <ac:chgData name="Filote, Oana" userId="dd7fac25-0b80-4943-a159-aefc453bff23" providerId="ADAL" clId="{A51E541A-45C3-4159-BE1B-29D713FEB567}" dt="2024-07-04T10:23:27.641" v="2428" actId="478"/>
          <ac:spMkLst>
            <pc:docMk/>
            <pc:sldMk cId="448857687" sldId="261"/>
            <ac:spMk id="45" creationId="{0746F16C-9ECB-5A89-775A-C2D0FDF1B614}"/>
          </ac:spMkLst>
        </pc:spChg>
        <pc:spChg chg="del mod">
          <ac:chgData name="Filote, Oana" userId="dd7fac25-0b80-4943-a159-aefc453bff23" providerId="ADAL" clId="{A51E541A-45C3-4159-BE1B-29D713FEB567}" dt="2024-07-04T10:25:53.441" v="2436" actId="478"/>
          <ac:spMkLst>
            <pc:docMk/>
            <pc:sldMk cId="448857687" sldId="261"/>
            <ac:spMk id="46" creationId="{E6CA4FE5-8A45-1C78-9FFF-766840A8E127}"/>
          </ac:spMkLst>
        </pc:spChg>
        <pc:spChg chg="del mod">
          <ac:chgData name="Filote, Oana" userId="dd7fac25-0b80-4943-a159-aefc453bff23" providerId="ADAL" clId="{A51E541A-45C3-4159-BE1B-29D713FEB567}" dt="2024-07-04T10:26:15.102" v="2446" actId="478"/>
          <ac:spMkLst>
            <pc:docMk/>
            <pc:sldMk cId="448857687" sldId="261"/>
            <ac:spMk id="48" creationId="{AF039A4D-0C74-B413-9E77-108D016F33DC}"/>
          </ac:spMkLst>
        </pc:spChg>
        <pc:spChg chg="del">
          <ac:chgData name="Filote, Oana" userId="dd7fac25-0b80-4943-a159-aefc453bff23" providerId="ADAL" clId="{A51E541A-45C3-4159-BE1B-29D713FEB567}" dt="2024-07-04T10:23:24.474" v="2426" actId="478"/>
          <ac:spMkLst>
            <pc:docMk/>
            <pc:sldMk cId="448857687" sldId="261"/>
            <ac:spMk id="50" creationId="{7613E9DD-4CB9-903C-E577-7BE158A79A9E}"/>
          </ac:spMkLst>
        </pc:spChg>
        <pc:spChg chg="del mod">
          <ac:chgData name="Filote, Oana" userId="dd7fac25-0b80-4943-a159-aefc453bff23" providerId="ADAL" clId="{A51E541A-45C3-4159-BE1B-29D713FEB567}" dt="2024-07-04T10:25:49.941" v="2433" actId="478"/>
          <ac:spMkLst>
            <pc:docMk/>
            <pc:sldMk cId="448857687" sldId="261"/>
            <ac:spMk id="51" creationId="{DC3EB0A1-C33D-166F-F3EC-FFD379ED5764}"/>
          </ac:spMkLst>
        </pc:spChg>
        <pc:spChg chg="del mod">
          <ac:chgData name="Filote, Oana" userId="dd7fac25-0b80-4943-a159-aefc453bff23" providerId="ADAL" clId="{A51E541A-45C3-4159-BE1B-29D713FEB567}" dt="2024-07-04T10:25:52.361" v="2435" actId="478"/>
          <ac:spMkLst>
            <pc:docMk/>
            <pc:sldMk cId="448857687" sldId="261"/>
            <ac:spMk id="52" creationId="{7F914412-3FCE-7FB8-10C2-E446765CDE99}"/>
          </ac:spMkLst>
        </pc:spChg>
        <pc:spChg chg="del mod">
          <ac:chgData name="Filote, Oana" userId="dd7fac25-0b80-4943-a159-aefc453bff23" providerId="ADAL" clId="{A51E541A-45C3-4159-BE1B-29D713FEB567}" dt="2024-07-04T10:25:51.343" v="2434" actId="478"/>
          <ac:spMkLst>
            <pc:docMk/>
            <pc:sldMk cId="448857687" sldId="261"/>
            <ac:spMk id="53" creationId="{7455530D-0FD7-2C15-891A-0B1BDF328478}"/>
          </ac:spMkLst>
        </pc:spChg>
        <pc:spChg chg="del">
          <ac:chgData name="Filote, Oana" userId="dd7fac25-0b80-4943-a159-aefc453bff23" providerId="ADAL" clId="{A51E541A-45C3-4159-BE1B-29D713FEB567}" dt="2024-07-04T10:23:23.362" v="2425" actId="478"/>
          <ac:spMkLst>
            <pc:docMk/>
            <pc:sldMk cId="448857687" sldId="261"/>
            <ac:spMk id="54" creationId="{50A63453-701C-FF9F-45C8-215EA6807E98}"/>
          </ac:spMkLst>
        </pc:spChg>
        <pc:spChg chg="add mod">
          <ac:chgData name="Filote, Oana" userId="dd7fac25-0b80-4943-a159-aefc453bff23" providerId="ADAL" clId="{A51E541A-45C3-4159-BE1B-29D713FEB567}" dt="2024-07-08T11:12:06.848" v="6044" actId="1076"/>
          <ac:spMkLst>
            <pc:docMk/>
            <pc:sldMk cId="448857687" sldId="261"/>
            <ac:spMk id="55" creationId="{D8357798-989C-5E98-921C-1665952AF4A6}"/>
          </ac:spMkLst>
        </pc:spChg>
        <pc:spChg chg="add mod">
          <ac:chgData name="Filote, Oana" userId="dd7fac25-0b80-4943-a159-aefc453bff23" providerId="ADAL" clId="{A51E541A-45C3-4159-BE1B-29D713FEB567}" dt="2024-07-08T11:12:14.195" v="6046" actId="1076"/>
          <ac:spMkLst>
            <pc:docMk/>
            <pc:sldMk cId="448857687" sldId="261"/>
            <ac:spMk id="58" creationId="{1907FA8D-1838-E3A0-4EEB-FD4259DDBFC8}"/>
          </ac:spMkLst>
        </pc:spChg>
        <pc:spChg chg="add mod">
          <ac:chgData name="Filote, Oana" userId="dd7fac25-0b80-4943-a159-aefc453bff23" providerId="ADAL" clId="{A51E541A-45C3-4159-BE1B-29D713FEB567}" dt="2024-07-08T11:14:38.869" v="6142" actId="1076"/>
          <ac:spMkLst>
            <pc:docMk/>
            <pc:sldMk cId="448857687" sldId="261"/>
            <ac:spMk id="59" creationId="{64BA8706-4467-0970-7FA7-08F19EE6121F}"/>
          </ac:spMkLst>
        </pc:spChg>
        <pc:spChg chg="del">
          <ac:chgData name="Filote, Oana" userId="dd7fac25-0b80-4943-a159-aefc453bff23" providerId="ADAL" clId="{A51E541A-45C3-4159-BE1B-29D713FEB567}" dt="2024-07-04T10:23:16.850" v="2420" actId="478"/>
          <ac:spMkLst>
            <pc:docMk/>
            <pc:sldMk cId="448857687" sldId="261"/>
            <ac:spMk id="61" creationId="{A8617CC6-485B-1C10-EB9E-732A070F5B20}"/>
          </ac:spMkLst>
        </pc:spChg>
        <pc:spChg chg="add mod">
          <ac:chgData name="Filote, Oana" userId="dd7fac25-0b80-4943-a159-aefc453bff23" providerId="ADAL" clId="{A51E541A-45C3-4159-BE1B-29D713FEB567}" dt="2024-07-04T14:37:23.911" v="5063"/>
          <ac:spMkLst>
            <pc:docMk/>
            <pc:sldMk cId="448857687" sldId="261"/>
            <ac:spMk id="62" creationId="{B3054A36-488C-0077-4DFF-8243823064AD}"/>
          </ac:spMkLst>
        </pc:spChg>
        <pc:spChg chg="add mod">
          <ac:chgData name="Filote, Oana" userId="dd7fac25-0b80-4943-a159-aefc453bff23" providerId="ADAL" clId="{A51E541A-45C3-4159-BE1B-29D713FEB567}" dt="2024-07-08T11:14:43.589" v="6143" actId="1076"/>
          <ac:spMkLst>
            <pc:docMk/>
            <pc:sldMk cId="448857687" sldId="261"/>
            <ac:spMk id="63" creationId="{8C77D1F7-DC5F-A312-0661-D1DF3B146B31}"/>
          </ac:spMkLst>
        </pc:spChg>
        <pc:picChg chg="add mod modCrop">
          <ac:chgData name="Filote, Oana" userId="dd7fac25-0b80-4943-a159-aefc453bff23" providerId="ADAL" clId="{A51E541A-45C3-4159-BE1B-29D713FEB567}" dt="2024-07-08T11:12:09.359" v="6045" actId="1076"/>
          <ac:picMkLst>
            <pc:docMk/>
            <pc:sldMk cId="448857687" sldId="261"/>
            <ac:picMk id="4" creationId="{D223154B-5E93-38D5-ECC9-6D08962F45CE}"/>
          </ac:picMkLst>
        </pc:picChg>
        <pc:picChg chg="del">
          <ac:chgData name="Filote, Oana" userId="dd7fac25-0b80-4943-a159-aefc453bff23" providerId="ADAL" clId="{A51E541A-45C3-4159-BE1B-29D713FEB567}" dt="2024-07-04T10:23:15.251" v="2419" actId="478"/>
          <ac:picMkLst>
            <pc:docMk/>
            <pc:sldMk cId="448857687" sldId="261"/>
            <ac:picMk id="5" creationId="{681ECDA9-DE0B-08B4-AC41-0360E6E1B337}"/>
          </ac:picMkLst>
        </pc:picChg>
        <pc:picChg chg="add mod">
          <ac:chgData name="Filote, Oana" userId="dd7fac25-0b80-4943-a159-aefc453bff23" providerId="ADAL" clId="{A51E541A-45C3-4159-BE1B-29D713FEB567}" dt="2024-07-08T11:12:15.871" v="6047" actId="1076"/>
          <ac:picMkLst>
            <pc:docMk/>
            <pc:sldMk cId="448857687" sldId="261"/>
            <ac:picMk id="11" creationId="{163CA6CE-97DE-38DD-66F7-77035D99CD3C}"/>
          </ac:picMkLst>
        </pc:picChg>
        <pc:picChg chg="del">
          <ac:chgData name="Filote, Oana" userId="dd7fac25-0b80-4943-a159-aefc453bff23" providerId="ADAL" clId="{A51E541A-45C3-4159-BE1B-29D713FEB567}" dt="2024-07-04T10:23:07.717" v="2414" actId="478"/>
          <ac:picMkLst>
            <pc:docMk/>
            <pc:sldMk cId="448857687" sldId="261"/>
            <ac:picMk id="11" creationId="{351E4E50-FE36-CA63-0EB8-4CB77D8FA0D8}"/>
          </ac:picMkLst>
        </pc:picChg>
        <pc:picChg chg="add mod">
          <ac:chgData name="Filote, Oana" userId="dd7fac25-0b80-4943-a159-aefc453bff23" providerId="ADAL" clId="{A51E541A-45C3-4159-BE1B-29D713FEB567}" dt="2024-07-08T11:14:55.149" v="6146" actId="1076"/>
          <ac:picMkLst>
            <pc:docMk/>
            <pc:sldMk cId="448857687" sldId="261"/>
            <ac:picMk id="16" creationId="{2CF96283-5EBC-71BF-2569-4A44D81BA57D}"/>
          </ac:picMkLst>
        </pc:picChg>
        <pc:picChg chg="del">
          <ac:chgData name="Filote, Oana" userId="dd7fac25-0b80-4943-a159-aefc453bff23" providerId="ADAL" clId="{A51E541A-45C3-4159-BE1B-29D713FEB567}" dt="2024-07-04T10:23:17.804" v="2421" actId="478"/>
          <ac:picMkLst>
            <pc:docMk/>
            <pc:sldMk cId="448857687" sldId="261"/>
            <ac:picMk id="17" creationId="{FB129D04-7566-F90E-5343-E397E56A85EF}"/>
          </ac:picMkLst>
        </pc:picChg>
        <pc:picChg chg="add del mod modCrop">
          <ac:chgData name="Filote, Oana" userId="dd7fac25-0b80-4943-a159-aefc453bff23" providerId="ADAL" clId="{A51E541A-45C3-4159-BE1B-29D713FEB567}" dt="2024-07-04T12:54:39.202" v="3704" actId="478"/>
          <ac:picMkLst>
            <pc:docMk/>
            <pc:sldMk cId="448857687" sldId="261"/>
            <ac:picMk id="23" creationId="{B88224DE-2FA7-D228-22A8-DF42A70E3BCA}"/>
          </ac:picMkLst>
        </pc:picChg>
        <pc:picChg chg="del">
          <ac:chgData name="Filote, Oana" userId="dd7fac25-0b80-4943-a159-aefc453bff23" providerId="ADAL" clId="{A51E541A-45C3-4159-BE1B-29D713FEB567}" dt="2024-07-04T10:23:22.069" v="2424" actId="478"/>
          <ac:picMkLst>
            <pc:docMk/>
            <pc:sldMk cId="448857687" sldId="261"/>
            <ac:picMk id="26" creationId="{59CA9D82-0505-45C6-B97E-06BE0F508E5A}"/>
          </ac:picMkLst>
        </pc:picChg>
        <pc:picChg chg="add mod modCrop">
          <ac:chgData name="Filote, Oana" userId="dd7fac25-0b80-4943-a159-aefc453bff23" providerId="ADAL" clId="{A51E541A-45C3-4159-BE1B-29D713FEB567}" dt="2024-07-08T11:12:01.588" v="6043" actId="1076"/>
          <ac:picMkLst>
            <pc:docMk/>
            <pc:sldMk cId="448857687" sldId="261"/>
            <ac:picMk id="34" creationId="{AACB8792-AA50-929B-299E-F666646A8953}"/>
          </ac:picMkLst>
        </pc:picChg>
        <pc:picChg chg="del">
          <ac:chgData name="Filote, Oana" userId="dd7fac25-0b80-4943-a159-aefc453bff23" providerId="ADAL" clId="{A51E541A-45C3-4159-BE1B-29D713FEB567}" dt="2024-07-04T10:23:11.864" v="2417" actId="478"/>
          <ac:picMkLst>
            <pc:docMk/>
            <pc:sldMk cId="448857687" sldId="261"/>
            <ac:picMk id="36" creationId="{0A3FD72E-E5F2-DAEE-CAB9-7CE74204F90F}"/>
          </ac:picMkLst>
        </pc:picChg>
        <pc:picChg chg="add del mod modCrop">
          <ac:chgData name="Filote, Oana" userId="dd7fac25-0b80-4943-a159-aefc453bff23" providerId="ADAL" clId="{A51E541A-45C3-4159-BE1B-29D713FEB567}" dt="2024-07-04T12:56:02.153" v="3719" actId="478"/>
          <ac:picMkLst>
            <pc:docMk/>
            <pc:sldMk cId="448857687" sldId="261"/>
            <ac:picMk id="47" creationId="{1DAB6945-DEFC-7410-98DE-96B94196377B}"/>
          </ac:picMkLst>
        </pc:picChg>
        <pc:picChg chg="del">
          <ac:chgData name="Filote, Oana" userId="dd7fac25-0b80-4943-a159-aefc453bff23" providerId="ADAL" clId="{A51E541A-45C3-4159-BE1B-29D713FEB567}" dt="2024-07-04T10:23:19.601" v="2423" actId="478"/>
          <ac:picMkLst>
            <pc:docMk/>
            <pc:sldMk cId="448857687" sldId="261"/>
            <ac:picMk id="49" creationId="{CCB62CF9-B952-80D5-C97F-794A189920C4}"/>
          </ac:picMkLst>
        </pc:picChg>
        <pc:picChg chg="add mod modCrop">
          <ac:chgData name="Filote, Oana" userId="dd7fac25-0b80-4943-a159-aefc453bff23" providerId="ADAL" clId="{A51E541A-45C3-4159-BE1B-29D713FEB567}" dt="2024-07-05T14:15:48.356" v="5704" actId="14100"/>
          <ac:picMkLst>
            <pc:docMk/>
            <pc:sldMk cId="448857687" sldId="261"/>
            <ac:picMk id="56" creationId="{1F37E5BB-D346-E687-7524-0F2C79C24542}"/>
          </ac:picMkLst>
        </pc:picChg>
        <pc:picChg chg="add mod modCrop">
          <ac:chgData name="Filote, Oana" userId="dd7fac25-0b80-4943-a159-aefc453bff23" providerId="ADAL" clId="{A51E541A-45C3-4159-BE1B-29D713FEB567}" dt="2024-07-08T11:12:06.848" v="6044" actId="1076"/>
          <ac:picMkLst>
            <pc:docMk/>
            <pc:sldMk cId="448857687" sldId="261"/>
            <ac:picMk id="57" creationId="{81F5E5E4-936C-DE1F-D152-3E2E03CCAB64}"/>
          </ac:picMkLst>
        </pc:picChg>
        <pc:picChg chg="del">
          <ac:chgData name="Filote, Oana" userId="dd7fac25-0b80-4943-a159-aefc453bff23" providerId="ADAL" clId="{A51E541A-45C3-4159-BE1B-29D713FEB567}" dt="2024-07-04T10:23:12.870" v="2418" actId="478"/>
          <ac:picMkLst>
            <pc:docMk/>
            <pc:sldMk cId="448857687" sldId="261"/>
            <ac:picMk id="60" creationId="{6FA8DE92-EBE2-7A0C-3E2C-CEA5190F006D}"/>
          </ac:picMkLst>
        </pc:picChg>
        <pc:picChg chg="add mod modCrop">
          <ac:chgData name="Filote, Oana" userId="dd7fac25-0b80-4943-a159-aefc453bff23" providerId="ADAL" clId="{A51E541A-45C3-4159-BE1B-29D713FEB567}" dt="2024-07-08T11:12:14.195" v="6046" actId="1076"/>
          <ac:picMkLst>
            <pc:docMk/>
            <pc:sldMk cId="448857687" sldId="261"/>
            <ac:picMk id="65" creationId="{E889D5F9-E139-CB9D-6409-ADCBF3D5D43A}"/>
          </ac:picMkLst>
        </pc:picChg>
        <pc:cxnChg chg="del">
          <ac:chgData name="Filote, Oana" userId="dd7fac25-0b80-4943-a159-aefc453bff23" providerId="ADAL" clId="{A51E541A-45C3-4159-BE1B-29D713FEB567}" dt="2024-07-08T13:55:53.663" v="6518" actId="478"/>
          <ac:cxnSpMkLst>
            <pc:docMk/>
            <pc:sldMk cId="448857687" sldId="261"/>
            <ac:cxnSpMk id="9" creationId="{596F6205-81EE-9DBA-44FA-2107F71B3E02}"/>
          </ac:cxnSpMkLst>
        </pc:cxnChg>
      </pc:sldChg>
      <pc:sldChg chg="addSp delSp modSp add mod">
        <pc:chgData name="Filote, Oana" userId="dd7fac25-0b80-4943-a159-aefc453bff23" providerId="ADAL" clId="{A51E541A-45C3-4159-BE1B-29D713FEB567}" dt="2024-07-23T14:02:59.216" v="6548" actId="20577"/>
        <pc:sldMkLst>
          <pc:docMk/>
          <pc:sldMk cId="1941555947" sldId="262"/>
        </pc:sldMkLst>
        <pc:spChg chg="add mod">
          <ac:chgData name="Filote, Oana" userId="dd7fac25-0b80-4943-a159-aefc453bff23" providerId="ADAL" clId="{A51E541A-45C3-4159-BE1B-29D713FEB567}" dt="2024-07-03T15:03:38.834" v="63"/>
          <ac:spMkLst>
            <pc:docMk/>
            <pc:sldMk cId="1941555947" sldId="262"/>
            <ac:spMk id="2" creationId="{B4087ED9-2197-5B59-B34E-7E835ED27462}"/>
          </ac:spMkLst>
        </pc:spChg>
        <pc:spChg chg="mod">
          <ac:chgData name="Filote, Oana" userId="dd7fac25-0b80-4943-a159-aefc453bff23" providerId="ADAL" clId="{A51E541A-45C3-4159-BE1B-29D713FEB567}" dt="2024-07-04T09:50:16.819" v="2252" actId="1076"/>
          <ac:spMkLst>
            <pc:docMk/>
            <pc:sldMk cId="1941555947" sldId="262"/>
            <ac:spMk id="3" creationId="{13048E5C-9CFA-D1CB-0D7A-86D9A68E44E9}"/>
          </ac:spMkLst>
        </pc:spChg>
        <pc:spChg chg="mod">
          <ac:chgData name="Filote, Oana" userId="dd7fac25-0b80-4943-a159-aefc453bff23" providerId="ADAL" clId="{A51E541A-45C3-4159-BE1B-29D713FEB567}" dt="2024-07-08T09:44:39.729" v="5932" actId="1076"/>
          <ac:spMkLst>
            <pc:docMk/>
            <pc:sldMk cId="1941555947" sldId="262"/>
            <ac:spMk id="5" creationId="{B7744D72-6F48-3839-CDA0-FB6D49AD76DA}"/>
          </ac:spMkLst>
        </pc:spChg>
        <pc:spChg chg="mod">
          <ac:chgData name="Filote, Oana" userId="dd7fac25-0b80-4943-a159-aefc453bff23" providerId="ADAL" clId="{A51E541A-45C3-4159-BE1B-29D713FEB567}" dt="2024-07-04T09:50:50.504" v="2259" actId="1076"/>
          <ac:spMkLst>
            <pc:docMk/>
            <pc:sldMk cId="1941555947" sldId="262"/>
            <ac:spMk id="6" creationId="{FF4AD12F-AEDD-25B4-26E1-28A042A8C7B4}"/>
          </ac:spMkLst>
        </pc:spChg>
        <pc:spChg chg="del">
          <ac:chgData name="Filote, Oana" userId="dd7fac25-0b80-4943-a159-aefc453bff23" providerId="ADAL" clId="{A51E541A-45C3-4159-BE1B-29D713FEB567}" dt="2024-07-03T15:26:39.334" v="590" actId="478"/>
          <ac:spMkLst>
            <pc:docMk/>
            <pc:sldMk cId="1941555947" sldId="262"/>
            <ac:spMk id="7" creationId="{1AEEAA50-48BA-101A-03BC-1B369EBD9582}"/>
          </ac:spMkLst>
        </pc:spChg>
        <pc:spChg chg="mod">
          <ac:chgData name="Filote, Oana" userId="dd7fac25-0b80-4943-a159-aefc453bff23" providerId="ADAL" clId="{A51E541A-45C3-4159-BE1B-29D713FEB567}" dt="2024-07-08T08:39:03.787" v="5755" actId="14100"/>
          <ac:spMkLst>
            <pc:docMk/>
            <pc:sldMk cId="1941555947" sldId="262"/>
            <ac:spMk id="8" creationId="{C44B28B7-E6F7-8836-85EE-A117DFD27BB4}"/>
          </ac:spMkLst>
        </pc:spChg>
        <pc:spChg chg="del">
          <ac:chgData name="Filote, Oana" userId="dd7fac25-0b80-4943-a159-aefc453bff23" providerId="ADAL" clId="{A51E541A-45C3-4159-BE1B-29D713FEB567}" dt="2024-07-03T15:26:16.845" v="581" actId="478"/>
          <ac:spMkLst>
            <pc:docMk/>
            <pc:sldMk cId="1941555947" sldId="262"/>
            <ac:spMk id="10" creationId="{7943C2C0-6C4C-66E4-48FD-849610CBEC68}"/>
          </ac:spMkLst>
        </pc:spChg>
        <pc:spChg chg="add del mod">
          <ac:chgData name="Filote, Oana" userId="dd7fac25-0b80-4943-a159-aefc453bff23" providerId="ADAL" clId="{A51E541A-45C3-4159-BE1B-29D713FEB567}" dt="2024-07-04T09:33:14.759" v="1677" actId="478"/>
          <ac:spMkLst>
            <pc:docMk/>
            <pc:sldMk cId="1941555947" sldId="262"/>
            <ac:spMk id="10" creationId="{BE3B9C98-A696-5B9C-06E0-CACDB17180F4}"/>
          </ac:spMkLst>
        </pc:spChg>
        <pc:spChg chg="del">
          <ac:chgData name="Filote, Oana" userId="dd7fac25-0b80-4943-a159-aefc453bff23" providerId="ADAL" clId="{A51E541A-45C3-4159-BE1B-29D713FEB567}" dt="2024-07-03T15:17:17.707" v="323" actId="478"/>
          <ac:spMkLst>
            <pc:docMk/>
            <pc:sldMk cId="1941555947" sldId="262"/>
            <ac:spMk id="11" creationId="{0E4D5F4E-C3F4-F6FE-AAA0-8BEACF8BFC09}"/>
          </ac:spMkLst>
        </pc:spChg>
        <pc:spChg chg="add del mod">
          <ac:chgData name="Filote, Oana" userId="dd7fac25-0b80-4943-a159-aefc453bff23" providerId="ADAL" clId="{A51E541A-45C3-4159-BE1B-29D713FEB567}" dt="2024-07-04T09:33:16.367" v="1678" actId="478"/>
          <ac:spMkLst>
            <pc:docMk/>
            <pc:sldMk cId="1941555947" sldId="262"/>
            <ac:spMk id="11" creationId="{2C0E7217-CC0B-B026-6737-BABA6FD0CD02}"/>
          </ac:spMkLst>
        </pc:spChg>
        <pc:spChg chg="del mod">
          <ac:chgData name="Filote, Oana" userId="dd7fac25-0b80-4943-a159-aefc453bff23" providerId="ADAL" clId="{A51E541A-45C3-4159-BE1B-29D713FEB567}" dt="2024-07-04T10:14:38.638" v="2298" actId="478"/>
          <ac:spMkLst>
            <pc:docMk/>
            <pc:sldMk cId="1941555947" sldId="262"/>
            <ac:spMk id="12" creationId="{EEF50E05-82A1-9750-B188-717C4366B654}"/>
          </ac:spMkLst>
        </pc:spChg>
        <pc:spChg chg="mod">
          <ac:chgData name="Filote, Oana" userId="dd7fac25-0b80-4943-a159-aefc453bff23" providerId="ADAL" clId="{A51E541A-45C3-4159-BE1B-29D713FEB567}" dt="2024-07-04T09:50:16.819" v="2252" actId="1076"/>
          <ac:spMkLst>
            <pc:docMk/>
            <pc:sldMk cId="1941555947" sldId="262"/>
            <ac:spMk id="13" creationId="{115A417E-57A3-955B-ECAF-13B3DA8C142D}"/>
          </ac:spMkLst>
        </pc:spChg>
        <pc:spChg chg="add mod">
          <ac:chgData name="Filote, Oana" userId="dd7fac25-0b80-4943-a159-aefc453bff23" providerId="ADAL" clId="{A51E541A-45C3-4159-BE1B-29D713FEB567}" dt="2024-07-08T08:42:50.910" v="5795" actId="20577"/>
          <ac:spMkLst>
            <pc:docMk/>
            <pc:sldMk cId="1941555947" sldId="262"/>
            <ac:spMk id="14" creationId="{18637CEB-75AE-A37C-8F2F-EB2DC2450120}"/>
          </ac:spMkLst>
        </pc:spChg>
        <pc:spChg chg="del">
          <ac:chgData name="Filote, Oana" userId="dd7fac25-0b80-4943-a159-aefc453bff23" providerId="ADAL" clId="{A51E541A-45C3-4159-BE1B-29D713FEB567}" dt="2024-07-03T15:17:14.136" v="321" actId="478"/>
          <ac:spMkLst>
            <pc:docMk/>
            <pc:sldMk cId="1941555947" sldId="262"/>
            <ac:spMk id="14" creationId="{CB996627-AC30-348E-961E-76B216686E23}"/>
          </ac:spMkLst>
        </pc:spChg>
        <pc:spChg chg="del mod">
          <ac:chgData name="Filote, Oana" userId="dd7fac25-0b80-4943-a159-aefc453bff23" providerId="ADAL" clId="{A51E541A-45C3-4159-BE1B-29D713FEB567}" dt="2024-07-03T15:03:43.249" v="64" actId="478"/>
          <ac:spMkLst>
            <pc:docMk/>
            <pc:sldMk cId="1941555947" sldId="262"/>
            <ac:spMk id="15" creationId="{3D97192C-B32A-20AC-B01F-272BA65D9894}"/>
          </ac:spMkLst>
        </pc:spChg>
        <pc:spChg chg="add mod">
          <ac:chgData name="Filote, Oana" userId="dd7fac25-0b80-4943-a159-aefc453bff23" providerId="ADAL" clId="{A51E541A-45C3-4159-BE1B-29D713FEB567}" dt="2024-07-08T08:42:05.144" v="5778" actId="255"/>
          <ac:spMkLst>
            <pc:docMk/>
            <pc:sldMk cId="1941555947" sldId="262"/>
            <ac:spMk id="16" creationId="{72746339-498C-2CE3-8A4A-0EAF20CCE701}"/>
          </ac:spMkLst>
        </pc:spChg>
        <pc:spChg chg="mod">
          <ac:chgData name="Filote, Oana" userId="dd7fac25-0b80-4943-a159-aefc453bff23" providerId="ADAL" clId="{A51E541A-45C3-4159-BE1B-29D713FEB567}" dt="2024-07-04T09:50:16.819" v="2252" actId="1076"/>
          <ac:spMkLst>
            <pc:docMk/>
            <pc:sldMk cId="1941555947" sldId="262"/>
            <ac:spMk id="18" creationId="{6A85220B-7752-9051-DA0D-4F3C88CEB0CB}"/>
          </ac:spMkLst>
        </pc:spChg>
        <pc:spChg chg="del mod">
          <ac:chgData name="Filote, Oana" userId="dd7fac25-0b80-4943-a159-aefc453bff23" providerId="ADAL" clId="{A51E541A-45C3-4159-BE1B-29D713FEB567}" dt="2024-07-03T15:26:28.496" v="586" actId="478"/>
          <ac:spMkLst>
            <pc:docMk/>
            <pc:sldMk cId="1941555947" sldId="262"/>
            <ac:spMk id="20" creationId="{1436F2F6-3BA1-815A-C780-9DB524D6FC1C}"/>
          </ac:spMkLst>
        </pc:spChg>
        <pc:spChg chg="del">
          <ac:chgData name="Filote, Oana" userId="dd7fac25-0b80-4943-a159-aefc453bff23" providerId="ADAL" clId="{A51E541A-45C3-4159-BE1B-29D713FEB567}" dt="2024-07-03T15:26:41.409" v="591" actId="478"/>
          <ac:spMkLst>
            <pc:docMk/>
            <pc:sldMk cId="1941555947" sldId="262"/>
            <ac:spMk id="21" creationId="{FDA49169-CE55-7E46-149A-0AF7EA137B42}"/>
          </ac:spMkLst>
        </pc:spChg>
        <pc:spChg chg="add del mod">
          <ac:chgData name="Filote, Oana" userId="dd7fac25-0b80-4943-a159-aefc453bff23" providerId="ADAL" clId="{A51E541A-45C3-4159-BE1B-29D713FEB567}" dt="2024-07-03T15:08:07.211" v="90" actId="478"/>
          <ac:spMkLst>
            <pc:docMk/>
            <pc:sldMk cId="1941555947" sldId="262"/>
            <ac:spMk id="22" creationId="{8E7B2CEB-377B-7879-5831-8DFBF6E5E21F}"/>
          </ac:spMkLst>
        </pc:spChg>
        <pc:spChg chg="add mod">
          <ac:chgData name="Filote, Oana" userId="dd7fac25-0b80-4943-a159-aefc453bff23" providerId="ADAL" clId="{A51E541A-45C3-4159-BE1B-29D713FEB567}" dt="2024-07-05T08:36:16.157" v="5319" actId="1076"/>
          <ac:spMkLst>
            <pc:docMk/>
            <pc:sldMk cId="1941555947" sldId="262"/>
            <ac:spMk id="24" creationId="{21152BD0-C21A-0C64-949A-A3924DCB5ECB}"/>
          </ac:spMkLst>
        </pc:spChg>
        <pc:spChg chg="add del mod">
          <ac:chgData name="Filote, Oana" userId="dd7fac25-0b80-4943-a159-aefc453bff23" providerId="ADAL" clId="{A51E541A-45C3-4159-BE1B-29D713FEB567}" dt="2024-07-03T15:09:22.078" v="96" actId="478"/>
          <ac:spMkLst>
            <pc:docMk/>
            <pc:sldMk cId="1941555947" sldId="262"/>
            <ac:spMk id="25" creationId="{B1545BF9-9AE9-3BDE-BAFC-B0A75243A2D9}"/>
          </ac:spMkLst>
        </pc:spChg>
        <pc:spChg chg="mod">
          <ac:chgData name="Filote, Oana" userId="dd7fac25-0b80-4943-a159-aefc453bff23" providerId="ADAL" clId="{A51E541A-45C3-4159-BE1B-29D713FEB567}" dt="2024-07-08T08:42:57.949" v="5804" actId="20577"/>
          <ac:spMkLst>
            <pc:docMk/>
            <pc:sldMk cId="1941555947" sldId="262"/>
            <ac:spMk id="27" creationId="{8499A706-F32F-B377-A67C-061083BE1D17}"/>
          </ac:spMkLst>
        </pc:spChg>
        <pc:spChg chg="add del mod">
          <ac:chgData name="Filote, Oana" userId="dd7fac25-0b80-4943-a159-aefc453bff23" providerId="ADAL" clId="{A51E541A-45C3-4159-BE1B-29D713FEB567}" dt="2024-07-03T15:11:51.722" v="238" actId="478"/>
          <ac:spMkLst>
            <pc:docMk/>
            <pc:sldMk cId="1941555947" sldId="262"/>
            <ac:spMk id="29" creationId="{A577F955-0114-8E5A-C0DA-BEDD8FE5A23E}"/>
          </ac:spMkLst>
        </pc:spChg>
        <pc:spChg chg="del">
          <ac:chgData name="Filote, Oana" userId="dd7fac25-0b80-4943-a159-aefc453bff23" providerId="ADAL" clId="{A51E541A-45C3-4159-BE1B-29D713FEB567}" dt="2024-07-03T15:13:52.778" v="250" actId="478"/>
          <ac:spMkLst>
            <pc:docMk/>
            <pc:sldMk cId="1941555947" sldId="262"/>
            <ac:spMk id="31" creationId="{510ACD5A-1E09-B40C-751C-1653C4F962D3}"/>
          </ac:spMkLst>
        </pc:spChg>
        <pc:spChg chg="mod">
          <ac:chgData name="Filote, Oana" userId="dd7fac25-0b80-4943-a159-aefc453bff23" providerId="ADAL" clId="{A51E541A-45C3-4159-BE1B-29D713FEB567}" dt="2024-07-08T11:07:34.140" v="5989" actId="20577"/>
          <ac:spMkLst>
            <pc:docMk/>
            <pc:sldMk cId="1941555947" sldId="262"/>
            <ac:spMk id="35" creationId="{9FE172BB-C6F2-1C21-F362-3B810A56675D}"/>
          </ac:spMkLst>
        </pc:spChg>
        <pc:spChg chg="add mod">
          <ac:chgData name="Filote, Oana" userId="dd7fac25-0b80-4943-a159-aefc453bff23" providerId="ADAL" clId="{A51E541A-45C3-4159-BE1B-29D713FEB567}" dt="2024-07-08T13:37:10.023" v="6401" actId="1076"/>
          <ac:spMkLst>
            <pc:docMk/>
            <pc:sldMk cId="1941555947" sldId="262"/>
            <ac:spMk id="39" creationId="{7B25DEE9-23D3-D5D9-68EB-0369E948145B}"/>
          </ac:spMkLst>
        </pc:spChg>
        <pc:spChg chg="mod">
          <ac:chgData name="Filote, Oana" userId="dd7fac25-0b80-4943-a159-aefc453bff23" providerId="ADAL" clId="{A51E541A-45C3-4159-BE1B-29D713FEB567}" dt="2024-07-04T09:50:16.819" v="2252" actId="1076"/>
          <ac:spMkLst>
            <pc:docMk/>
            <pc:sldMk cId="1941555947" sldId="262"/>
            <ac:spMk id="40" creationId="{627AF050-BD98-1B22-A83C-9F651D02F3BF}"/>
          </ac:spMkLst>
        </pc:spChg>
        <pc:spChg chg="del">
          <ac:chgData name="Filote, Oana" userId="dd7fac25-0b80-4943-a159-aefc453bff23" providerId="ADAL" clId="{A51E541A-45C3-4159-BE1B-29D713FEB567}" dt="2024-07-03T15:26:32.732" v="588" actId="478"/>
          <ac:spMkLst>
            <pc:docMk/>
            <pc:sldMk cId="1941555947" sldId="262"/>
            <ac:spMk id="42" creationId="{D41112DD-94D4-99F2-0468-22BAD8FFFFDC}"/>
          </ac:spMkLst>
        </pc:spChg>
        <pc:spChg chg="add mod">
          <ac:chgData name="Filote, Oana" userId="dd7fac25-0b80-4943-a159-aefc453bff23" providerId="ADAL" clId="{A51E541A-45C3-4159-BE1B-29D713FEB567}" dt="2024-07-08T10:19:01.607" v="5939" actId="14100"/>
          <ac:spMkLst>
            <pc:docMk/>
            <pc:sldMk cId="1941555947" sldId="262"/>
            <ac:spMk id="44" creationId="{629449CA-2711-85B7-4D7C-3D2BF95639E6}"/>
          </ac:spMkLst>
        </pc:spChg>
        <pc:spChg chg="del mod">
          <ac:chgData name="Filote, Oana" userId="dd7fac25-0b80-4943-a159-aefc453bff23" providerId="ADAL" clId="{A51E541A-45C3-4159-BE1B-29D713FEB567}" dt="2024-07-04T10:13:54.332" v="2288" actId="478"/>
          <ac:spMkLst>
            <pc:docMk/>
            <pc:sldMk cId="1941555947" sldId="262"/>
            <ac:spMk id="45" creationId="{E02234DC-7A22-B693-C54C-AE1D36D134D4}"/>
          </ac:spMkLst>
        </pc:spChg>
        <pc:spChg chg="del">
          <ac:chgData name="Filote, Oana" userId="dd7fac25-0b80-4943-a159-aefc453bff23" providerId="ADAL" clId="{A51E541A-45C3-4159-BE1B-29D713FEB567}" dt="2024-07-03T15:16:53.901" v="319" actId="478"/>
          <ac:spMkLst>
            <pc:docMk/>
            <pc:sldMk cId="1941555947" sldId="262"/>
            <ac:spMk id="46" creationId="{186C53B2-C034-7C05-B48E-711B3CFDA83F}"/>
          </ac:spMkLst>
        </pc:spChg>
        <pc:spChg chg="del">
          <ac:chgData name="Filote, Oana" userId="dd7fac25-0b80-4943-a159-aefc453bff23" providerId="ADAL" clId="{A51E541A-45C3-4159-BE1B-29D713FEB567}" dt="2024-07-03T15:17:15.870" v="322" actId="478"/>
          <ac:spMkLst>
            <pc:docMk/>
            <pc:sldMk cId="1941555947" sldId="262"/>
            <ac:spMk id="47" creationId="{65D11049-37BF-12C3-0D5F-17C582D6C37D}"/>
          </ac:spMkLst>
        </pc:spChg>
        <pc:spChg chg="add mod">
          <ac:chgData name="Filote, Oana" userId="dd7fac25-0b80-4943-a159-aefc453bff23" providerId="ADAL" clId="{A51E541A-45C3-4159-BE1B-29D713FEB567}" dt="2024-07-23T14:02:59.216" v="6548" actId="20577"/>
          <ac:spMkLst>
            <pc:docMk/>
            <pc:sldMk cId="1941555947" sldId="262"/>
            <ac:spMk id="48" creationId="{495E84CB-C406-A118-68BA-4C0FCC97907B}"/>
          </ac:spMkLst>
        </pc:spChg>
        <pc:spChg chg="add mod">
          <ac:chgData name="Filote, Oana" userId="dd7fac25-0b80-4943-a159-aefc453bff23" providerId="ADAL" clId="{A51E541A-45C3-4159-BE1B-29D713FEB567}" dt="2024-07-04T10:15:33.349" v="2310" actId="1076"/>
          <ac:spMkLst>
            <pc:docMk/>
            <pc:sldMk cId="1941555947" sldId="262"/>
            <ac:spMk id="55" creationId="{E6FF627A-1004-F304-6DBD-E833A606F070}"/>
          </ac:spMkLst>
        </pc:spChg>
        <pc:spChg chg="add mod">
          <ac:chgData name="Filote, Oana" userId="dd7fac25-0b80-4943-a159-aefc453bff23" providerId="ADAL" clId="{A51E541A-45C3-4159-BE1B-29D713FEB567}" dt="2024-07-08T10:19:12.743" v="5940" actId="1582"/>
          <ac:spMkLst>
            <pc:docMk/>
            <pc:sldMk cId="1941555947" sldId="262"/>
            <ac:spMk id="56" creationId="{4716ACED-551F-8844-A05E-B92D25ADB505}"/>
          </ac:spMkLst>
        </pc:spChg>
        <pc:spChg chg="del">
          <ac:chgData name="Filote, Oana" userId="dd7fac25-0b80-4943-a159-aefc453bff23" providerId="ADAL" clId="{A51E541A-45C3-4159-BE1B-29D713FEB567}" dt="2024-07-03T15:26:20.927" v="583" actId="478"/>
          <ac:spMkLst>
            <pc:docMk/>
            <pc:sldMk cId="1941555947" sldId="262"/>
            <ac:spMk id="62" creationId="{4EBE73A3-4E67-6134-20FC-6B8A5D5F6D8E}"/>
          </ac:spMkLst>
        </pc:spChg>
        <pc:spChg chg="add mod">
          <ac:chgData name="Filote, Oana" userId="dd7fac25-0b80-4943-a159-aefc453bff23" providerId="ADAL" clId="{A51E541A-45C3-4159-BE1B-29D713FEB567}" dt="2024-07-04T10:11:07.044" v="2276" actId="20577"/>
          <ac:spMkLst>
            <pc:docMk/>
            <pc:sldMk cId="1941555947" sldId="262"/>
            <ac:spMk id="66" creationId="{B2940828-E387-72C5-F997-143DE5D80F16}"/>
          </ac:spMkLst>
        </pc:spChg>
        <pc:spChg chg="add del mod">
          <ac:chgData name="Filote, Oana" userId="dd7fac25-0b80-4943-a159-aefc453bff23" providerId="ADAL" clId="{A51E541A-45C3-4159-BE1B-29D713FEB567}" dt="2024-07-04T09:45:22.781" v="2004" actId="478"/>
          <ac:spMkLst>
            <pc:docMk/>
            <pc:sldMk cId="1941555947" sldId="262"/>
            <ac:spMk id="72" creationId="{63B39BC2-7A2F-B24B-6C74-D12009B05D2E}"/>
          </ac:spMkLst>
        </pc:spChg>
        <pc:picChg chg="add del">
          <ac:chgData name="Filote, Oana" userId="dd7fac25-0b80-4943-a159-aefc453bff23" providerId="ADAL" clId="{A51E541A-45C3-4159-BE1B-29D713FEB567}" dt="2024-07-04T09:01:37.606" v="1105" actId="478"/>
          <ac:picMkLst>
            <pc:docMk/>
            <pc:sldMk cId="1941555947" sldId="262"/>
            <ac:picMk id="7" creationId="{23DED0B8-1090-6A52-B581-9A4CA4FE9BB4}"/>
          </ac:picMkLst>
        </pc:picChg>
        <pc:picChg chg="del">
          <ac:chgData name="Filote, Oana" userId="dd7fac25-0b80-4943-a159-aefc453bff23" providerId="ADAL" clId="{A51E541A-45C3-4159-BE1B-29D713FEB567}" dt="2024-07-03T15:26:13.103" v="579" actId="478"/>
          <ac:picMkLst>
            <pc:docMk/>
            <pc:sldMk cId="1941555947" sldId="262"/>
            <ac:picMk id="9" creationId="{4D955084-7362-537F-4A07-EEC89E252A65}"/>
          </ac:picMkLst>
        </pc:picChg>
        <pc:picChg chg="add del mod modCrop">
          <ac:chgData name="Filote, Oana" userId="dd7fac25-0b80-4943-a159-aefc453bff23" providerId="ADAL" clId="{A51E541A-45C3-4159-BE1B-29D713FEB567}" dt="2024-07-04T09:10:01.336" v="1149" actId="478"/>
          <ac:picMkLst>
            <pc:docMk/>
            <pc:sldMk cId="1941555947" sldId="262"/>
            <ac:picMk id="9" creationId="{92F7A33C-D25C-0735-5D9F-6DDB25AFFF35}"/>
          </ac:picMkLst>
        </pc:picChg>
        <pc:picChg chg="add mod ord modCrop">
          <ac:chgData name="Filote, Oana" userId="dd7fac25-0b80-4943-a159-aefc453bff23" providerId="ADAL" clId="{A51E541A-45C3-4159-BE1B-29D713FEB567}" dt="2024-07-04T10:14:42.137" v="2300" actId="1076"/>
          <ac:picMkLst>
            <pc:docMk/>
            <pc:sldMk cId="1941555947" sldId="262"/>
            <ac:picMk id="17" creationId="{C5483E8D-5081-2E93-040D-BD23FA606BC0}"/>
          </ac:picMkLst>
        </pc:picChg>
        <pc:picChg chg="add del">
          <ac:chgData name="Filote, Oana" userId="dd7fac25-0b80-4943-a159-aefc453bff23" providerId="ADAL" clId="{A51E541A-45C3-4159-BE1B-29D713FEB567}" dt="2024-07-03T15:16:52.334" v="318" actId="478"/>
          <ac:picMkLst>
            <pc:docMk/>
            <pc:sldMk cId="1941555947" sldId="262"/>
            <ac:picMk id="19" creationId="{7D1F3404-80E8-2FAF-713A-9CF02927E671}"/>
          </ac:picMkLst>
        </pc:picChg>
        <pc:picChg chg="add del">
          <ac:chgData name="Filote, Oana" userId="dd7fac25-0b80-4943-a159-aefc453bff23" providerId="ADAL" clId="{A51E541A-45C3-4159-BE1B-29D713FEB567}" dt="2024-07-03T15:11:50.184" v="237" actId="478"/>
          <ac:picMkLst>
            <pc:docMk/>
            <pc:sldMk cId="1941555947" sldId="262"/>
            <ac:picMk id="24" creationId="{00EE8296-FDBA-1A7E-7380-F7CDD23C3C6E}"/>
          </ac:picMkLst>
        </pc:picChg>
        <pc:picChg chg="del">
          <ac:chgData name="Filote, Oana" userId="dd7fac25-0b80-4943-a159-aefc453bff23" providerId="ADAL" clId="{A51E541A-45C3-4159-BE1B-29D713FEB567}" dt="2024-07-03T15:17:09.608" v="320" actId="478"/>
          <ac:picMkLst>
            <pc:docMk/>
            <pc:sldMk cId="1941555947" sldId="262"/>
            <ac:picMk id="26" creationId="{101C3618-6B0C-5C65-ED67-A238BA7240E5}"/>
          </ac:picMkLst>
        </pc:picChg>
        <pc:picChg chg="del">
          <ac:chgData name="Filote, Oana" userId="dd7fac25-0b80-4943-a159-aefc453bff23" providerId="ADAL" clId="{A51E541A-45C3-4159-BE1B-29D713FEB567}" dt="2024-07-03T15:26:29.836" v="587" actId="478"/>
          <ac:picMkLst>
            <pc:docMk/>
            <pc:sldMk cId="1941555947" sldId="262"/>
            <ac:picMk id="30" creationId="{86C0D386-087E-BBD9-F3D2-4D58121FAB2B}"/>
          </ac:picMkLst>
        </pc:picChg>
        <pc:picChg chg="add mod modCrop">
          <ac:chgData name="Filote, Oana" userId="dd7fac25-0b80-4943-a159-aefc453bff23" providerId="ADAL" clId="{A51E541A-45C3-4159-BE1B-29D713FEB567}" dt="2024-07-04T09:50:16.819" v="2252" actId="1076"/>
          <ac:picMkLst>
            <pc:docMk/>
            <pc:sldMk cId="1941555947" sldId="262"/>
            <ac:picMk id="33" creationId="{0A004FF6-B86F-6E39-49D5-73FEC58C13BF}"/>
          </ac:picMkLst>
        </pc:picChg>
        <pc:picChg chg="add del mod">
          <ac:chgData name="Filote, Oana" userId="dd7fac25-0b80-4943-a159-aefc453bff23" providerId="ADAL" clId="{A51E541A-45C3-4159-BE1B-29D713FEB567}" dt="2024-07-04T10:13:51.032" v="2287" actId="478"/>
          <ac:picMkLst>
            <pc:docMk/>
            <pc:sldMk cId="1941555947" sldId="262"/>
            <ac:picMk id="36" creationId="{7212BE28-70B4-8CC7-E480-5403C3C64A77}"/>
          </ac:picMkLst>
        </pc:picChg>
        <pc:cxnChg chg="mod">
          <ac:chgData name="Filote, Oana" userId="dd7fac25-0b80-4943-a159-aefc453bff23" providerId="ADAL" clId="{A51E541A-45C3-4159-BE1B-29D713FEB567}" dt="2024-07-04T09:50:28.969" v="2255" actId="1076"/>
          <ac:cxnSpMkLst>
            <pc:docMk/>
            <pc:sldMk cId="1941555947" sldId="262"/>
            <ac:cxnSpMk id="41" creationId="{5DA9B00D-CAD3-3EF7-AB3C-D3BBDDB72620}"/>
          </ac:cxnSpMkLst>
        </pc:cxnChg>
        <pc:cxnChg chg="add mod">
          <ac:chgData name="Filote, Oana" userId="dd7fac25-0b80-4943-a159-aefc453bff23" providerId="ADAL" clId="{A51E541A-45C3-4159-BE1B-29D713FEB567}" dt="2024-07-04T10:14:30.048" v="2294" actId="14100"/>
          <ac:cxnSpMkLst>
            <pc:docMk/>
            <pc:sldMk cId="1941555947" sldId="262"/>
            <ac:cxnSpMk id="49" creationId="{C909500A-7A2F-50FA-5277-D66C10EE3E5D}"/>
          </ac:cxnSpMkLst>
        </pc:cxnChg>
        <pc:cxnChg chg="del">
          <ac:chgData name="Filote, Oana" userId="dd7fac25-0b80-4943-a159-aefc453bff23" providerId="ADAL" clId="{A51E541A-45C3-4159-BE1B-29D713FEB567}" dt="2024-07-04T09:44:46.657" v="1975" actId="478"/>
          <ac:cxnSpMkLst>
            <pc:docMk/>
            <pc:sldMk cId="1941555947" sldId="262"/>
            <ac:cxnSpMk id="53" creationId="{E82915B6-FD15-CA39-08FA-9D5CFFEE604C}"/>
          </ac:cxnSpMkLst>
        </pc:cxnChg>
        <pc:cxnChg chg="del mod">
          <ac:chgData name="Filote, Oana" userId="dd7fac25-0b80-4943-a159-aefc453bff23" providerId="ADAL" clId="{A51E541A-45C3-4159-BE1B-29D713FEB567}" dt="2024-07-03T15:19:56.058" v="334" actId="478"/>
          <ac:cxnSpMkLst>
            <pc:docMk/>
            <pc:sldMk cId="1941555947" sldId="262"/>
            <ac:cxnSpMk id="57" creationId="{FD87AA51-45D8-515A-0BC1-344C237FC5C7}"/>
          </ac:cxnSpMkLst>
        </pc:cxnChg>
        <pc:cxnChg chg="del">
          <ac:chgData name="Filote, Oana" userId="dd7fac25-0b80-4943-a159-aefc453bff23" providerId="ADAL" clId="{A51E541A-45C3-4159-BE1B-29D713FEB567}" dt="2024-07-04T09:31:40.402" v="1664" actId="478"/>
          <ac:cxnSpMkLst>
            <pc:docMk/>
            <pc:sldMk cId="1941555947" sldId="262"/>
            <ac:cxnSpMk id="58" creationId="{85036863-9F50-31BD-AD43-A6433075AD9A}"/>
          </ac:cxnSpMkLst>
        </pc:cxnChg>
        <pc:cxnChg chg="add mod">
          <ac:chgData name="Filote, Oana" userId="dd7fac25-0b80-4943-a159-aefc453bff23" providerId="ADAL" clId="{A51E541A-45C3-4159-BE1B-29D713FEB567}" dt="2024-07-04T10:15:13.544" v="2306" actId="14100"/>
          <ac:cxnSpMkLst>
            <pc:docMk/>
            <pc:sldMk cId="1941555947" sldId="262"/>
            <ac:cxnSpMk id="59" creationId="{F9575D53-6F5F-1B7C-B90D-9B87D2EA1870}"/>
          </ac:cxnSpMkLst>
        </pc:cxnChg>
        <pc:cxnChg chg="del">
          <ac:chgData name="Filote, Oana" userId="dd7fac25-0b80-4943-a159-aefc453bff23" providerId="ADAL" clId="{A51E541A-45C3-4159-BE1B-29D713FEB567}" dt="2024-07-03T15:26:15.837" v="580" actId="478"/>
          <ac:cxnSpMkLst>
            <pc:docMk/>
            <pc:sldMk cId="1941555947" sldId="262"/>
            <ac:cxnSpMk id="60" creationId="{17AB7664-D421-A77F-B738-791AE73EEC2C}"/>
          </ac:cxnSpMkLst>
        </pc:cxnChg>
        <pc:cxnChg chg="del">
          <ac:chgData name="Filote, Oana" userId="dd7fac25-0b80-4943-a159-aefc453bff23" providerId="ADAL" clId="{A51E541A-45C3-4159-BE1B-29D713FEB567}" dt="2024-07-03T15:26:21.983" v="584" actId="478"/>
          <ac:cxnSpMkLst>
            <pc:docMk/>
            <pc:sldMk cId="1941555947" sldId="262"/>
            <ac:cxnSpMk id="61" creationId="{B7794B16-01F8-6915-FD66-5968FCB56AB0}"/>
          </ac:cxnSpMkLst>
        </pc:cxnChg>
        <pc:cxnChg chg="del">
          <ac:chgData name="Filote, Oana" userId="dd7fac25-0b80-4943-a159-aefc453bff23" providerId="ADAL" clId="{A51E541A-45C3-4159-BE1B-29D713FEB567}" dt="2024-07-03T15:13:54.416" v="251" actId="478"/>
          <ac:cxnSpMkLst>
            <pc:docMk/>
            <pc:sldMk cId="1941555947" sldId="262"/>
            <ac:cxnSpMk id="63" creationId="{92880682-8250-BF9E-6F9C-9B7E95126CD8}"/>
          </ac:cxnSpMkLst>
        </pc:cxnChg>
        <pc:cxnChg chg="add mod">
          <ac:chgData name="Filote, Oana" userId="dd7fac25-0b80-4943-a159-aefc453bff23" providerId="ADAL" clId="{A51E541A-45C3-4159-BE1B-29D713FEB567}" dt="2024-07-03T15:31:45.912" v="824"/>
          <ac:cxnSpMkLst>
            <pc:docMk/>
            <pc:sldMk cId="1941555947" sldId="262"/>
            <ac:cxnSpMk id="64" creationId="{3346BA56-CBA2-8880-4593-5D5BF1EA0AD8}"/>
          </ac:cxnSpMkLst>
        </pc:cxnChg>
        <pc:cxnChg chg="del mod">
          <ac:chgData name="Filote, Oana" userId="dd7fac25-0b80-4943-a159-aefc453bff23" providerId="ADAL" clId="{A51E541A-45C3-4159-BE1B-29D713FEB567}" dt="2024-07-04T09:31:32.769" v="1661" actId="478"/>
          <ac:cxnSpMkLst>
            <pc:docMk/>
            <pc:sldMk cId="1941555947" sldId="262"/>
            <ac:cxnSpMk id="65" creationId="{1EB475E8-A644-FC91-5FB9-83543A7EE5E9}"/>
          </ac:cxnSpMkLst>
        </pc:cxnChg>
        <pc:cxnChg chg="mod ord">
          <ac:chgData name="Filote, Oana" userId="dd7fac25-0b80-4943-a159-aefc453bff23" providerId="ADAL" clId="{A51E541A-45C3-4159-BE1B-29D713FEB567}" dt="2024-07-04T10:15:00.990" v="2304" actId="14100"/>
          <ac:cxnSpMkLst>
            <pc:docMk/>
            <pc:sldMk cId="1941555947" sldId="262"/>
            <ac:cxnSpMk id="68" creationId="{22B66C0F-7D9E-C535-F736-1ABFB08F026C}"/>
          </ac:cxnSpMkLst>
        </pc:cxnChg>
        <pc:cxnChg chg="add mod">
          <ac:chgData name="Filote, Oana" userId="dd7fac25-0b80-4943-a159-aefc453bff23" providerId="ADAL" clId="{A51E541A-45C3-4159-BE1B-29D713FEB567}" dt="2024-07-04T10:15:29.283" v="2309" actId="1076"/>
          <ac:cxnSpMkLst>
            <pc:docMk/>
            <pc:sldMk cId="1941555947" sldId="262"/>
            <ac:cxnSpMk id="69" creationId="{74306501-C5A5-A62A-98B0-922B433120F8}"/>
          </ac:cxnSpMkLst>
        </pc:cxnChg>
        <pc:cxnChg chg="add del mod">
          <ac:chgData name="Filote, Oana" userId="dd7fac25-0b80-4943-a159-aefc453bff23" providerId="ADAL" clId="{A51E541A-45C3-4159-BE1B-29D713FEB567}" dt="2024-07-04T09:45:24.781" v="2005" actId="478"/>
          <ac:cxnSpMkLst>
            <pc:docMk/>
            <pc:sldMk cId="1941555947" sldId="262"/>
            <ac:cxnSpMk id="71" creationId="{754640D8-CDE3-1622-6137-FC88531BFD13}"/>
          </ac:cxnSpMkLst>
        </pc:cxnChg>
        <pc:cxnChg chg="del">
          <ac:chgData name="Filote, Oana" userId="dd7fac25-0b80-4943-a159-aefc453bff23" providerId="ADAL" clId="{A51E541A-45C3-4159-BE1B-29D713FEB567}" dt="2024-07-03T15:19:59.157" v="336" actId="478"/>
          <ac:cxnSpMkLst>
            <pc:docMk/>
            <pc:sldMk cId="1941555947" sldId="262"/>
            <ac:cxnSpMk id="74" creationId="{6D160AEE-2399-3928-DF0B-ED1906A4CD2B}"/>
          </ac:cxnSpMkLst>
        </pc:cxnChg>
        <pc:cxnChg chg="del">
          <ac:chgData name="Filote, Oana" userId="dd7fac25-0b80-4943-a159-aefc453bff23" providerId="ADAL" clId="{A51E541A-45C3-4159-BE1B-29D713FEB567}" dt="2024-07-03T15:26:17.986" v="582" actId="478"/>
          <ac:cxnSpMkLst>
            <pc:docMk/>
            <pc:sldMk cId="1941555947" sldId="262"/>
            <ac:cxnSpMk id="80" creationId="{F2C5C6C0-3C1A-9ACF-F783-85B118979B65}"/>
          </ac:cxnSpMkLst>
        </pc:cxnChg>
        <pc:cxnChg chg="del">
          <ac:chgData name="Filote, Oana" userId="dd7fac25-0b80-4943-a159-aefc453bff23" providerId="ADAL" clId="{A51E541A-45C3-4159-BE1B-29D713FEB567}" dt="2024-07-03T15:26:43.128" v="592" actId="478"/>
          <ac:cxnSpMkLst>
            <pc:docMk/>
            <pc:sldMk cId="1941555947" sldId="262"/>
            <ac:cxnSpMk id="90" creationId="{4BB5D1A7-C892-2C73-444F-553E875E4DB7}"/>
          </ac:cxnSpMkLst>
        </pc:cxnChg>
        <pc:cxnChg chg="del">
          <ac:chgData name="Filote, Oana" userId="dd7fac25-0b80-4943-a159-aefc453bff23" providerId="ADAL" clId="{A51E541A-45C3-4159-BE1B-29D713FEB567}" dt="2024-07-04T09:31:37.536" v="1663" actId="478"/>
          <ac:cxnSpMkLst>
            <pc:docMk/>
            <pc:sldMk cId="1941555947" sldId="262"/>
            <ac:cxnSpMk id="142" creationId="{9F55C172-4457-10D0-74F2-0EDA8AD4F9B2}"/>
          </ac:cxnSpMkLst>
        </pc:cxnChg>
        <pc:cxnChg chg="del">
          <ac:chgData name="Filote, Oana" userId="dd7fac25-0b80-4943-a159-aefc453bff23" providerId="ADAL" clId="{A51E541A-45C3-4159-BE1B-29D713FEB567}" dt="2024-07-04T09:44:44.795" v="1974" actId="478"/>
          <ac:cxnSpMkLst>
            <pc:docMk/>
            <pc:sldMk cId="1941555947" sldId="262"/>
            <ac:cxnSpMk id="143" creationId="{97C9C6C6-D77F-1091-B4A4-0FAE2807794A}"/>
          </ac:cxnSpMkLst>
        </pc:cxnChg>
        <pc:cxnChg chg="del">
          <ac:chgData name="Filote, Oana" userId="dd7fac25-0b80-4943-a159-aefc453bff23" providerId="ADAL" clId="{A51E541A-45C3-4159-BE1B-29D713FEB567}" dt="2024-07-04T09:31:35.021" v="1662" actId="478"/>
          <ac:cxnSpMkLst>
            <pc:docMk/>
            <pc:sldMk cId="1941555947" sldId="262"/>
            <ac:cxnSpMk id="145" creationId="{08BC7501-5CCE-BF07-FD6C-7BF4F0046546}"/>
          </ac:cxnSpMkLst>
        </pc:cxnChg>
      </pc:sldChg>
      <pc:sldChg chg="addSp delSp modSp add del mod">
        <pc:chgData name="Filote, Oana" userId="dd7fac25-0b80-4943-a159-aefc453bff23" providerId="ADAL" clId="{A51E541A-45C3-4159-BE1B-29D713FEB567}" dt="2024-07-04T09:36:50.752" v="1770" actId="47"/>
        <pc:sldMkLst>
          <pc:docMk/>
          <pc:sldMk cId="1733688343" sldId="263"/>
        </pc:sldMkLst>
        <pc:spChg chg="mod">
          <ac:chgData name="Filote, Oana" userId="dd7fac25-0b80-4943-a159-aefc453bff23" providerId="ADAL" clId="{A51E541A-45C3-4159-BE1B-29D713FEB567}" dt="2024-07-03T15:37:33.602" v="990" actId="1076"/>
          <ac:spMkLst>
            <pc:docMk/>
            <pc:sldMk cId="1733688343" sldId="263"/>
            <ac:spMk id="3" creationId="{13048E5C-9CFA-D1CB-0D7A-86D9A68E44E9}"/>
          </ac:spMkLst>
        </pc:spChg>
        <pc:spChg chg="del">
          <ac:chgData name="Filote, Oana" userId="dd7fac25-0b80-4943-a159-aefc453bff23" providerId="ADAL" clId="{A51E541A-45C3-4159-BE1B-29D713FEB567}" dt="2024-07-03T15:35:49.068" v="975" actId="478"/>
          <ac:spMkLst>
            <pc:docMk/>
            <pc:sldMk cId="1733688343" sldId="263"/>
            <ac:spMk id="6" creationId="{FF4AD12F-AEDD-25B4-26E1-28A042A8C7B4}"/>
          </ac:spMkLst>
        </pc:spChg>
        <pc:spChg chg="mod">
          <ac:chgData name="Filote, Oana" userId="dd7fac25-0b80-4943-a159-aefc453bff23" providerId="ADAL" clId="{A51E541A-45C3-4159-BE1B-29D713FEB567}" dt="2024-07-03T15:38:24.972" v="996" actId="1076"/>
          <ac:spMkLst>
            <pc:docMk/>
            <pc:sldMk cId="1733688343" sldId="263"/>
            <ac:spMk id="7" creationId="{1AEEAA50-48BA-101A-03BC-1B369EBD9582}"/>
          </ac:spMkLst>
        </pc:spChg>
        <pc:spChg chg="del">
          <ac:chgData name="Filote, Oana" userId="dd7fac25-0b80-4943-a159-aefc453bff23" providerId="ADAL" clId="{A51E541A-45C3-4159-BE1B-29D713FEB567}" dt="2024-07-03T15:36:46.114" v="984" actId="478"/>
          <ac:spMkLst>
            <pc:docMk/>
            <pc:sldMk cId="1733688343" sldId="263"/>
            <ac:spMk id="10" creationId="{7943C2C0-6C4C-66E4-48FD-849610CBEC68}"/>
          </ac:spMkLst>
        </pc:spChg>
        <pc:spChg chg="mod">
          <ac:chgData name="Filote, Oana" userId="dd7fac25-0b80-4943-a159-aefc453bff23" providerId="ADAL" clId="{A51E541A-45C3-4159-BE1B-29D713FEB567}" dt="2024-07-03T15:37:37.269" v="991" actId="1076"/>
          <ac:spMkLst>
            <pc:docMk/>
            <pc:sldMk cId="1733688343" sldId="263"/>
            <ac:spMk id="11" creationId="{0E4D5F4E-C3F4-F6FE-AAA0-8BEACF8BFC09}"/>
          </ac:spMkLst>
        </pc:spChg>
        <pc:spChg chg="mod">
          <ac:chgData name="Filote, Oana" userId="dd7fac25-0b80-4943-a159-aefc453bff23" providerId="ADAL" clId="{A51E541A-45C3-4159-BE1B-29D713FEB567}" dt="2024-07-03T15:37:33.602" v="990" actId="1076"/>
          <ac:spMkLst>
            <pc:docMk/>
            <pc:sldMk cId="1733688343" sldId="263"/>
            <ac:spMk id="12" creationId="{EEF50E05-82A1-9750-B188-717C4366B654}"/>
          </ac:spMkLst>
        </pc:spChg>
        <pc:spChg chg="mod">
          <ac:chgData name="Filote, Oana" userId="dd7fac25-0b80-4943-a159-aefc453bff23" providerId="ADAL" clId="{A51E541A-45C3-4159-BE1B-29D713FEB567}" dt="2024-07-03T15:37:33.602" v="990" actId="1076"/>
          <ac:spMkLst>
            <pc:docMk/>
            <pc:sldMk cId="1733688343" sldId="263"/>
            <ac:spMk id="13" creationId="{115A417E-57A3-955B-ECAF-13B3DA8C142D}"/>
          </ac:spMkLst>
        </pc:spChg>
        <pc:spChg chg="del">
          <ac:chgData name="Filote, Oana" userId="dd7fac25-0b80-4943-a159-aefc453bff23" providerId="ADAL" clId="{A51E541A-45C3-4159-BE1B-29D713FEB567}" dt="2024-07-03T15:36:28.706" v="983" actId="478"/>
          <ac:spMkLst>
            <pc:docMk/>
            <pc:sldMk cId="1733688343" sldId="263"/>
            <ac:spMk id="14" creationId="{CB996627-AC30-348E-961E-76B216686E23}"/>
          </ac:spMkLst>
        </pc:spChg>
        <pc:spChg chg="add del mod">
          <ac:chgData name="Filote, Oana" userId="dd7fac25-0b80-4943-a159-aefc453bff23" providerId="ADAL" clId="{A51E541A-45C3-4159-BE1B-29D713FEB567}" dt="2024-07-03T15:35:35.267" v="968" actId="478"/>
          <ac:spMkLst>
            <pc:docMk/>
            <pc:sldMk cId="1733688343" sldId="263"/>
            <ac:spMk id="15" creationId="{F8E40A8B-737D-830B-BE96-FFC4EF415DCC}"/>
          </ac:spMkLst>
        </pc:spChg>
        <pc:spChg chg="mod">
          <ac:chgData name="Filote, Oana" userId="dd7fac25-0b80-4943-a159-aefc453bff23" providerId="ADAL" clId="{A51E541A-45C3-4159-BE1B-29D713FEB567}" dt="2024-07-04T08:58:44.517" v="1103" actId="255"/>
          <ac:spMkLst>
            <pc:docMk/>
            <pc:sldMk cId="1733688343" sldId="263"/>
            <ac:spMk id="16" creationId="{72746339-498C-2CE3-8A4A-0EAF20CCE701}"/>
          </ac:spMkLst>
        </pc:spChg>
        <pc:spChg chg="del">
          <ac:chgData name="Filote, Oana" userId="dd7fac25-0b80-4943-a159-aefc453bff23" providerId="ADAL" clId="{A51E541A-45C3-4159-BE1B-29D713FEB567}" dt="2024-07-03T15:36:47.976" v="985" actId="478"/>
          <ac:spMkLst>
            <pc:docMk/>
            <pc:sldMk cId="1733688343" sldId="263"/>
            <ac:spMk id="20" creationId="{1436F2F6-3BA1-815A-C780-9DB524D6FC1C}"/>
          </ac:spMkLst>
        </pc:spChg>
        <pc:spChg chg="mod">
          <ac:chgData name="Filote, Oana" userId="dd7fac25-0b80-4943-a159-aefc453bff23" providerId="ADAL" clId="{A51E541A-45C3-4159-BE1B-29D713FEB567}" dt="2024-07-03T15:39:22.738" v="1002" actId="1076"/>
          <ac:spMkLst>
            <pc:docMk/>
            <pc:sldMk cId="1733688343" sldId="263"/>
            <ac:spMk id="21" creationId="{FDA49169-CE55-7E46-149A-0AF7EA137B42}"/>
          </ac:spMkLst>
        </pc:spChg>
        <pc:spChg chg="del">
          <ac:chgData name="Filote, Oana" userId="dd7fac25-0b80-4943-a159-aefc453bff23" providerId="ADAL" clId="{A51E541A-45C3-4159-BE1B-29D713FEB567}" dt="2024-07-03T15:35:36.902" v="969" actId="478"/>
          <ac:spMkLst>
            <pc:docMk/>
            <pc:sldMk cId="1733688343" sldId="263"/>
            <ac:spMk id="31" creationId="{510ACD5A-1E09-B40C-751C-1653C4F962D3}"/>
          </ac:spMkLst>
        </pc:spChg>
        <pc:spChg chg="del">
          <ac:chgData name="Filote, Oana" userId="dd7fac25-0b80-4943-a159-aefc453bff23" providerId="ADAL" clId="{A51E541A-45C3-4159-BE1B-29D713FEB567}" dt="2024-07-03T15:35:38.823" v="970" actId="478"/>
          <ac:spMkLst>
            <pc:docMk/>
            <pc:sldMk cId="1733688343" sldId="263"/>
            <ac:spMk id="35" creationId="{9FE172BB-C6F2-1C21-F362-3B810A56675D}"/>
          </ac:spMkLst>
        </pc:spChg>
        <pc:spChg chg="mod">
          <ac:chgData name="Filote, Oana" userId="dd7fac25-0b80-4943-a159-aefc453bff23" providerId="ADAL" clId="{A51E541A-45C3-4159-BE1B-29D713FEB567}" dt="2024-07-03T15:38:30.055" v="997" actId="1076"/>
          <ac:spMkLst>
            <pc:docMk/>
            <pc:sldMk cId="1733688343" sldId="263"/>
            <ac:spMk id="42" creationId="{D41112DD-94D4-99F2-0468-22BAD8FFFFDC}"/>
          </ac:spMkLst>
        </pc:spChg>
        <pc:spChg chg="del">
          <ac:chgData name="Filote, Oana" userId="dd7fac25-0b80-4943-a159-aefc453bff23" providerId="ADAL" clId="{A51E541A-45C3-4159-BE1B-29D713FEB567}" dt="2024-07-03T15:35:45.078" v="973" actId="478"/>
          <ac:spMkLst>
            <pc:docMk/>
            <pc:sldMk cId="1733688343" sldId="263"/>
            <ac:spMk id="46" creationId="{186C53B2-C034-7C05-B48E-711B3CFDA83F}"/>
          </ac:spMkLst>
        </pc:spChg>
        <pc:spChg chg="add del mod">
          <ac:chgData name="Filote, Oana" userId="dd7fac25-0b80-4943-a159-aefc453bff23" providerId="ADAL" clId="{A51E541A-45C3-4159-BE1B-29D713FEB567}" dt="2024-07-03T15:37:43.134" v="992" actId="1076"/>
          <ac:spMkLst>
            <pc:docMk/>
            <pc:sldMk cId="1733688343" sldId="263"/>
            <ac:spMk id="47" creationId="{65D11049-37BF-12C3-0D5F-17C582D6C37D}"/>
          </ac:spMkLst>
        </pc:spChg>
        <pc:spChg chg="mod">
          <ac:chgData name="Filote, Oana" userId="dd7fac25-0b80-4943-a159-aefc453bff23" providerId="ADAL" clId="{A51E541A-45C3-4159-BE1B-29D713FEB567}" dt="2024-07-03T15:37:33.602" v="990" actId="1076"/>
          <ac:spMkLst>
            <pc:docMk/>
            <pc:sldMk cId="1733688343" sldId="263"/>
            <ac:spMk id="62" creationId="{4EBE73A3-4E67-6134-20FC-6B8A5D5F6D8E}"/>
          </ac:spMkLst>
        </pc:spChg>
        <pc:picChg chg="mod">
          <ac:chgData name="Filote, Oana" userId="dd7fac25-0b80-4943-a159-aefc453bff23" providerId="ADAL" clId="{A51E541A-45C3-4159-BE1B-29D713FEB567}" dt="2024-07-03T15:37:33.602" v="990" actId="1076"/>
          <ac:picMkLst>
            <pc:docMk/>
            <pc:sldMk cId="1733688343" sldId="263"/>
            <ac:picMk id="9" creationId="{4D955084-7362-537F-4A07-EEC89E252A65}"/>
          </ac:picMkLst>
        </pc:picChg>
        <pc:picChg chg="del">
          <ac:chgData name="Filote, Oana" userId="dd7fac25-0b80-4943-a159-aefc453bff23" providerId="ADAL" clId="{A51E541A-45C3-4159-BE1B-29D713FEB567}" dt="2024-07-03T15:35:43.141" v="972" actId="478"/>
          <ac:picMkLst>
            <pc:docMk/>
            <pc:sldMk cId="1733688343" sldId="263"/>
            <ac:picMk id="19" creationId="{7D1F3404-80E8-2FAF-713A-9CF02927E671}"/>
          </ac:picMkLst>
        </pc:picChg>
        <pc:picChg chg="del">
          <ac:chgData name="Filote, Oana" userId="dd7fac25-0b80-4943-a159-aefc453bff23" providerId="ADAL" clId="{A51E541A-45C3-4159-BE1B-29D713FEB567}" dt="2024-07-03T15:35:33.253" v="967" actId="478"/>
          <ac:picMkLst>
            <pc:docMk/>
            <pc:sldMk cId="1733688343" sldId="263"/>
            <ac:picMk id="24" creationId="{00EE8296-FDBA-1A7E-7380-F7CDD23C3C6E}"/>
          </ac:picMkLst>
        </pc:picChg>
        <pc:picChg chg="add del mod">
          <ac:chgData name="Filote, Oana" userId="dd7fac25-0b80-4943-a159-aefc453bff23" providerId="ADAL" clId="{A51E541A-45C3-4159-BE1B-29D713FEB567}" dt="2024-07-03T15:36:14.753" v="980" actId="478"/>
          <ac:picMkLst>
            <pc:docMk/>
            <pc:sldMk cId="1733688343" sldId="263"/>
            <ac:picMk id="26" creationId="{101C3618-6B0C-5C65-ED67-A238BA7240E5}"/>
          </ac:picMkLst>
        </pc:picChg>
        <pc:picChg chg="mod">
          <ac:chgData name="Filote, Oana" userId="dd7fac25-0b80-4943-a159-aefc453bff23" providerId="ADAL" clId="{A51E541A-45C3-4159-BE1B-29D713FEB567}" dt="2024-07-03T15:38:18.646" v="995" actId="1076"/>
          <ac:picMkLst>
            <pc:docMk/>
            <pc:sldMk cId="1733688343" sldId="263"/>
            <ac:picMk id="30" creationId="{86C0D386-087E-BBD9-F3D2-4D58121FAB2B}"/>
          </ac:picMkLst>
        </pc:picChg>
        <pc:cxnChg chg="del">
          <ac:chgData name="Filote, Oana" userId="dd7fac25-0b80-4943-a159-aefc453bff23" providerId="ADAL" clId="{A51E541A-45C3-4159-BE1B-29D713FEB567}" dt="2024-07-03T15:37:02.905" v="986" actId="478"/>
          <ac:cxnSpMkLst>
            <pc:docMk/>
            <pc:sldMk cId="1733688343" sldId="263"/>
            <ac:cxnSpMk id="60" creationId="{17AB7664-D421-A77F-B738-791AE73EEC2C}"/>
          </ac:cxnSpMkLst>
        </pc:cxnChg>
        <pc:cxnChg chg="del">
          <ac:chgData name="Filote, Oana" userId="dd7fac25-0b80-4943-a159-aefc453bff23" providerId="ADAL" clId="{A51E541A-45C3-4159-BE1B-29D713FEB567}" dt="2024-07-03T15:37:05.353" v="987" actId="478"/>
          <ac:cxnSpMkLst>
            <pc:docMk/>
            <pc:sldMk cId="1733688343" sldId="263"/>
            <ac:cxnSpMk id="61" creationId="{B7794B16-01F8-6915-FD66-5968FCB56AB0}"/>
          </ac:cxnSpMkLst>
        </pc:cxnChg>
        <pc:cxnChg chg="del">
          <ac:chgData name="Filote, Oana" userId="dd7fac25-0b80-4943-a159-aefc453bff23" providerId="ADAL" clId="{A51E541A-45C3-4159-BE1B-29D713FEB567}" dt="2024-07-03T15:35:40.253" v="971" actId="478"/>
          <ac:cxnSpMkLst>
            <pc:docMk/>
            <pc:sldMk cId="1733688343" sldId="263"/>
            <ac:cxnSpMk id="63" creationId="{92880682-8250-BF9E-6F9C-9B7E95126CD8}"/>
          </ac:cxnSpMkLst>
        </pc:cxnChg>
        <pc:cxnChg chg="del">
          <ac:chgData name="Filote, Oana" userId="dd7fac25-0b80-4943-a159-aefc453bff23" providerId="ADAL" clId="{A51E541A-45C3-4159-BE1B-29D713FEB567}" dt="2024-07-03T15:35:47.653" v="974" actId="478"/>
          <ac:cxnSpMkLst>
            <pc:docMk/>
            <pc:sldMk cId="1733688343" sldId="263"/>
            <ac:cxnSpMk id="68" creationId="{22B66C0F-7D9E-C535-F736-1ABFB08F026C}"/>
          </ac:cxnSpMkLst>
        </pc:cxnChg>
        <pc:cxnChg chg="add del mod">
          <ac:chgData name="Filote, Oana" userId="dd7fac25-0b80-4943-a159-aefc453bff23" providerId="ADAL" clId="{A51E541A-45C3-4159-BE1B-29D713FEB567}" dt="2024-07-03T15:37:46.859" v="993" actId="1076"/>
          <ac:cxnSpMkLst>
            <pc:docMk/>
            <pc:sldMk cId="1733688343" sldId="263"/>
            <ac:cxnSpMk id="74" creationId="{6D160AEE-2399-3928-DF0B-ED1906A4CD2B}"/>
          </ac:cxnSpMkLst>
        </pc:cxnChg>
        <pc:cxnChg chg="mod">
          <ac:chgData name="Filote, Oana" userId="dd7fac25-0b80-4943-a159-aefc453bff23" providerId="ADAL" clId="{A51E541A-45C3-4159-BE1B-29D713FEB567}" dt="2024-07-03T15:37:33.602" v="990" actId="1076"/>
          <ac:cxnSpMkLst>
            <pc:docMk/>
            <pc:sldMk cId="1733688343" sldId="263"/>
            <ac:cxnSpMk id="80" creationId="{F2C5C6C0-3C1A-9ACF-F783-85B118979B65}"/>
          </ac:cxnSpMkLst>
        </pc:cxnChg>
        <pc:cxnChg chg="mod">
          <ac:chgData name="Filote, Oana" userId="dd7fac25-0b80-4943-a159-aefc453bff23" providerId="ADAL" clId="{A51E541A-45C3-4159-BE1B-29D713FEB567}" dt="2024-07-03T15:39:17.047" v="1001" actId="14100"/>
          <ac:cxnSpMkLst>
            <pc:docMk/>
            <pc:sldMk cId="1733688343" sldId="263"/>
            <ac:cxnSpMk id="90" creationId="{4BB5D1A7-C892-2C73-444F-553E875E4DB7}"/>
          </ac:cxnSpMkLst>
        </pc:cxnChg>
      </pc:sldChg>
      <pc:sldChg chg="addSp delSp modSp add del mod">
        <pc:chgData name="Filote, Oana" userId="dd7fac25-0b80-4943-a159-aefc453bff23" providerId="ADAL" clId="{A51E541A-45C3-4159-BE1B-29D713FEB567}" dt="2024-07-08T14:30:19.980" v="6521" actId="14100"/>
        <pc:sldMkLst>
          <pc:docMk/>
          <pc:sldMk cId="3204218761" sldId="264"/>
        </pc:sldMkLst>
        <pc:spChg chg="add mod">
          <ac:chgData name="Filote, Oana" userId="dd7fac25-0b80-4943-a159-aefc453bff23" providerId="ADAL" clId="{A51E541A-45C3-4159-BE1B-29D713FEB567}" dt="2024-07-08T14:30:19.980" v="6521" actId="14100"/>
          <ac:spMkLst>
            <pc:docMk/>
            <pc:sldMk cId="3204218761" sldId="264"/>
            <ac:spMk id="2" creationId="{E46A5049-9ABC-C99D-954F-9EF51DCD6079}"/>
          </ac:spMkLst>
        </pc:spChg>
        <pc:spChg chg="mod">
          <ac:chgData name="Filote, Oana" userId="dd7fac25-0b80-4943-a159-aefc453bff23" providerId="ADAL" clId="{A51E541A-45C3-4159-BE1B-29D713FEB567}" dt="2024-07-04T13:51:02.640" v="4430" actId="1076"/>
          <ac:spMkLst>
            <pc:docMk/>
            <pc:sldMk cId="3204218761" sldId="264"/>
            <ac:spMk id="3" creationId="{13048E5C-9CFA-D1CB-0D7A-86D9A68E44E9}"/>
          </ac:spMkLst>
        </pc:spChg>
        <pc:spChg chg="mod">
          <ac:chgData name="Filote, Oana" userId="dd7fac25-0b80-4943-a159-aefc453bff23" providerId="ADAL" clId="{A51E541A-45C3-4159-BE1B-29D713FEB567}" dt="2024-07-04T09:35:39.187" v="1759" actId="1076"/>
          <ac:spMkLst>
            <pc:docMk/>
            <pc:sldMk cId="3204218761" sldId="264"/>
            <ac:spMk id="5" creationId="{B7744D72-6F48-3839-CDA0-FB6D49AD76DA}"/>
          </ac:spMkLst>
        </pc:spChg>
        <pc:spChg chg="mod">
          <ac:chgData name="Filote, Oana" userId="dd7fac25-0b80-4943-a159-aefc453bff23" providerId="ADAL" clId="{A51E541A-45C3-4159-BE1B-29D713FEB567}" dt="2024-07-04T13:41:08.036" v="4368" actId="20577"/>
          <ac:spMkLst>
            <pc:docMk/>
            <pc:sldMk cId="3204218761" sldId="264"/>
            <ac:spMk id="6" creationId="{FF4AD12F-AEDD-25B4-26E1-28A042A8C7B4}"/>
          </ac:spMkLst>
        </pc:spChg>
        <pc:spChg chg="add mod">
          <ac:chgData name="Filote, Oana" userId="dd7fac25-0b80-4943-a159-aefc453bff23" providerId="ADAL" clId="{A51E541A-45C3-4159-BE1B-29D713FEB567}" dt="2024-07-05T14:07:07.293" v="5660" actId="14100"/>
          <ac:spMkLst>
            <pc:docMk/>
            <pc:sldMk cId="3204218761" sldId="264"/>
            <ac:spMk id="7" creationId="{38B6B095-2DCB-7F60-C7B5-753ACE74BAC7}"/>
          </ac:spMkLst>
        </pc:spChg>
        <pc:spChg chg="mod">
          <ac:chgData name="Filote, Oana" userId="dd7fac25-0b80-4943-a159-aefc453bff23" providerId="ADAL" clId="{A51E541A-45C3-4159-BE1B-29D713FEB567}" dt="2024-07-04T14:22:13.696" v="4860" actId="20577"/>
          <ac:spMkLst>
            <pc:docMk/>
            <pc:sldMk cId="3204218761" sldId="264"/>
            <ac:spMk id="8" creationId="{C44B28B7-E6F7-8836-85EE-A117DFD27BB4}"/>
          </ac:spMkLst>
        </pc:spChg>
        <pc:spChg chg="add mod">
          <ac:chgData name="Filote, Oana" userId="dd7fac25-0b80-4943-a159-aefc453bff23" providerId="ADAL" clId="{A51E541A-45C3-4159-BE1B-29D713FEB567}" dt="2024-07-08T08:41:46.557" v="5776" actId="255"/>
          <ac:spMkLst>
            <pc:docMk/>
            <pc:sldMk cId="3204218761" sldId="264"/>
            <ac:spMk id="9" creationId="{46E55CFA-42CE-7486-F923-5838E4B9442B}"/>
          </ac:spMkLst>
        </pc:spChg>
        <pc:spChg chg="add del mod">
          <ac:chgData name="Filote, Oana" userId="dd7fac25-0b80-4943-a159-aefc453bff23" providerId="ADAL" clId="{A51E541A-45C3-4159-BE1B-29D713FEB567}" dt="2024-07-04T09:14:53.937" v="1361" actId="478"/>
          <ac:spMkLst>
            <pc:docMk/>
            <pc:sldMk cId="3204218761" sldId="264"/>
            <ac:spMk id="9" creationId="{EDFD21FB-96A8-5BE1-F2DF-EF01B4BCD40E}"/>
          </ac:spMkLst>
        </pc:spChg>
        <pc:spChg chg="mod">
          <ac:chgData name="Filote, Oana" userId="dd7fac25-0b80-4943-a159-aefc453bff23" providerId="ADAL" clId="{A51E541A-45C3-4159-BE1B-29D713FEB567}" dt="2024-07-04T13:51:02.640" v="4430" actId="1076"/>
          <ac:spMkLst>
            <pc:docMk/>
            <pc:sldMk cId="3204218761" sldId="264"/>
            <ac:spMk id="12" creationId="{EEF50E05-82A1-9750-B188-717C4366B654}"/>
          </ac:spMkLst>
        </pc:spChg>
        <pc:spChg chg="del">
          <ac:chgData name="Filote, Oana" userId="dd7fac25-0b80-4943-a159-aefc453bff23" providerId="ADAL" clId="{A51E541A-45C3-4159-BE1B-29D713FEB567}" dt="2024-07-04T13:41:58.939" v="4377" actId="478"/>
          <ac:spMkLst>
            <pc:docMk/>
            <pc:sldMk cId="3204218761" sldId="264"/>
            <ac:spMk id="13" creationId="{115A417E-57A3-955B-ECAF-13B3DA8C142D}"/>
          </ac:spMkLst>
        </pc:spChg>
        <pc:spChg chg="add mod">
          <ac:chgData name="Filote, Oana" userId="dd7fac25-0b80-4943-a159-aefc453bff23" providerId="ADAL" clId="{A51E541A-45C3-4159-BE1B-29D713FEB567}" dt="2024-07-08T14:30:04.625" v="6520" actId="14100"/>
          <ac:spMkLst>
            <pc:docMk/>
            <pc:sldMk cId="3204218761" sldId="264"/>
            <ac:spMk id="13" creationId="{81340AE6-96CC-17CE-7395-F4A27DF90C04}"/>
          </ac:spMkLst>
        </pc:spChg>
        <pc:spChg chg="add mod">
          <ac:chgData name="Filote, Oana" userId="dd7fac25-0b80-4943-a159-aefc453bff23" providerId="ADAL" clId="{A51E541A-45C3-4159-BE1B-29D713FEB567}" dt="2024-07-05T14:21:24.905" v="5741" actId="1076"/>
          <ac:spMkLst>
            <pc:docMk/>
            <pc:sldMk cId="3204218761" sldId="264"/>
            <ac:spMk id="15" creationId="{B4EE6CA1-4DDC-5AF9-2019-A754AF670D1A}"/>
          </ac:spMkLst>
        </pc:spChg>
        <pc:spChg chg="del mod">
          <ac:chgData name="Filote, Oana" userId="dd7fac25-0b80-4943-a159-aefc453bff23" providerId="ADAL" clId="{A51E541A-45C3-4159-BE1B-29D713FEB567}" dt="2024-07-04T10:21:00.521" v="2338" actId="478"/>
          <ac:spMkLst>
            <pc:docMk/>
            <pc:sldMk cId="3204218761" sldId="264"/>
            <ac:spMk id="16" creationId="{72746339-498C-2CE3-8A4A-0EAF20CCE701}"/>
          </ac:spMkLst>
        </pc:spChg>
        <pc:spChg chg="add mod">
          <ac:chgData name="Filote, Oana" userId="dd7fac25-0b80-4943-a159-aefc453bff23" providerId="ADAL" clId="{A51E541A-45C3-4159-BE1B-29D713FEB567}" dt="2024-07-05T14:21:43.212" v="5743" actId="1076"/>
          <ac:spMkLst>
            <pc:docMk/>
            <pc:sldMk cId="3204218761" sldId="264"/>
            <ac:spMk id="16" creationId="{8D8C46B1-EC35-15EA-0B56-88C56AF6C7C3}"/>
          </ac:spMkLst>
        </pc:spChg>
        <pc:spChg chg="add del mod">
          <ac:chgData name="Filote, Oana" userId="dd7fac25-0b80-4943-a159-aefc453bff23" providerId="ADAL" clId="{A51E541A-45C3-4159-BE1B-29D713FEB567}" dt="2024-07-04T13:34:56.580" v="4234" actId="478"/>
          <ac:spMkLst>
            <pc:docMk/>
            <pc:sldMk cId="3204218761" sldId="264"/>
            <ac:spMk id="17" creationId="{7CFDA53C-3260-9420-7C70-97B27CC02609}"/>
          </ac:spMkLst>
        </pc:spChg>
        <pc:spChg chg="add mod">
          <ac:chgData name="Filote, Oana" userId="dd7fac25-0b80-4943-a159-aefc453bff23" providerId="ADAL" clId="{A51E541A-45C3-4159-BE1B-29D713FEB567}" dt="2024-07-08T08:59:49.362" v="5867" actId="14100"/>
          <ac:spMkLst>
            <pc:docMk/>
            <pc:sldMk cId="3204218761" sldId="264"/>
            <ac:spMk id="17" creationId="{CA0880FE-5FA3-0481-59FC-93ED85D0B4D1}"/>
          </ac:spMkLst>
        </pc:spChg>
        <pc:spChg chg="mod">
          <ac:chgData name="Filote, Oana" userId="dd7fac25-0b80-4943-a159-aefc453bff23" providerId="ADAL" clId="{A51E541A-45C3-4159-BE1B-29D713FEB567}" dt="2024-07-04T09:28:46.582" v="1641" actId="1076"/>
          <ac:spMkLst>
            <pc:docMk/>
            <pc:sldMk cId="3204218761" sldId="264"/>
            <ac:spMk id="18" creationId="{6A85220B-7752-9051-DA0D-4F3C88CEB0CB}"/>
          </ac:spMkLst>
        </pc:spChg>
        <pc:spChg chg="add mod">
          <ac:chgData name="Filote, Oana" userId="dd7fac25-0b80-4943-a159-aefc453bff23" providerId="ADAL" clId="{A51E541A-45C3-4159-BE1B-29D713FEB567}" dt="2024-07-08T08:59:31.522" v="5866" actId="1076"/>
          <ac:spMkLst>
            <pc:docMk/>
            <pc:sldMk cId="3204218761" sldId="264"/>
            <ac:spMk id="20" creationId="{FBDE5852-A2C6-2702-7E8E-7247D968C4B1}"/>
          </ac:spMkLst>
        </pc:spChg>
        <pc:spChg chg="add del mod">
          <ac:chgData name="Filote, Oana" userId="dd7fac25-0b80-4943-a159-aefc453bff23" providerId="ADAL" clId="{A51E541A-45C3-4159-BE1B-29D713FEB567}" dt="2024-07-08T13:36:36.846" v="6398" actId="478"/>
          <ac:spMkLst>
            <pc:docMk/>
            <pc:sldMk cId="3204218761" sldId="264"/>
            <ac:spMk id="21" creationId="{C9CD3A6B-4ECB-99FE-3896-DA87AB4AB66F}"/>
          </ac:spMkLst>
        </pc:spChg>
        <pc:spChg chg="add mod ord">
          <ac:chgData name="Filote, Oana" userId="dd7fac25-0b80-4943-a159-aefc453bff23" providerId="ADAL" clId="{A51E541A-45C3-4159-BE1B-29D713FEB567}" dt="2024-07-08T09:45:23.050" v="5936" actId="166"/>
          <ac:spMkLst>
            <pc:docMk/>
            <pc:sldMk cId="3204218761" sldId="264"/>
            <ac:spMk id="23" creationId="{4A1251E2-BD2B-18D8-CF86-DE370D8D6D72}"/>
          </ac:spMkLst>
        </pc:spChg>
        <pc:spChg chg="add mod">
          <ac:chgData name="Filote, Oana" userId="dd7fac25-0b80-4943-a159-aefc453bff23" providerId="ADAL" clId="{A51E541A-45C3-4159-BE1B-29D713FEB567}" dt="2024-07-08T13:36:42.039" v="6400" actId="1076"/>
          <ac:spMkLst>
            <pc:docMk/>
            <pc:sldMk cId="3204218761" sldId="264"/>
            <ac:spMk id="26" creationId="{DC0C2C57-571B-C1FA-043F-068A722AB525}"/>
          </ac:spMkLst>
        </pc:spChg>
        <pc:spChg chg="mod">
          <ac:chgData name="Filote, Oana" userId="dd7fac25-0b80-4943-a159-aefc453bff23" providerId="ADAL" clId="{A51E541A-45C3-4159-BE1B-29D713FEB567}" dt="2024-07-04T09:35:16.025" v="1754" actId="1076"/>
          <ac:spMkLst>
            <pc:docMk/>
            <pc:sldMk cId="3204218761" sldId="264"/>
            <ac:spMk id="27" creationId="{8499A706-F32F-B377-A67C-061083BE1D17}"/>
          </ac:spMkLst>
        </pc:spChg>
        <pc:spChg chg="add del mod">
          <ac:chgData name="Filote, Oana" userId="dd7fac25-0b80-4943-a159-aefc453bff23" providerId="ADAL" clId="{A51E541A-45C3-4159-BE1B-29D713FEB567}" dt="2024-07-04T13:41:48.906" v="4375" actId="478"/>
          <ac:spMkLst>
            <pc:docMk/>
            <pc:sldMk cId="3204218761" sldId="264"/>
            <ac:spMk id="29" creationId="{00CAF660-2211-C337-E118-489C6FECE2E9}"/>
          </ac:spMkLst>
        </pc:spChg>
        <pc:spChg chg="add del mod">
          <ac:chgData name="Filote, Oana" userId="dd7fac25-0b80-4943-a159-aefc453bff23" providerId="ADAL" clId="{A51E541A-45C3-4159-BE1B-29D713FEB567}" dt="2024-07-08T13:31:54.648" v="6351" actId="478"/>
          <ac:spMkLst>
            <pc:docMk/>
            <pc:sldMk cId="3204218761" sldId="264"/>
            <ac:spMk id="30" creationId="{D89B3C9C-CEC5-B9A3-1A5D-76B07CF11819}"/>
          </ac:spMkLst>
        </pc:spChg>
        <pc:spChg chg="add del mod">
          <ac:chgData name="Filote, Oana" userId="dd7fac25-0b80-4943-a159-aefc453bff23" providerId="ADAL" clId="{A51E541A-45C3-4159-BE1B-29D713FEB567}" dt="2024-07-05T14:20:57.386" v="5735" actId="478"/>
          <ac:spMkLst>
            <pc:docMk/>
            <pc:sldMk cId="3204218761" sldId="264"/>
            <ac:spMk id="32" creationId="{7E53E59A-2AC9-5B1E-682E-A96ED39BA113}"/>
          </ac:spMkLst>
        </pc:spChg>
        <pc:spChg chg="add del mod">
          <ac:chgData name="Filote, Oana" userId="dd7fac25-0b80-4943-a159-aefc453bff23" providerId="ADAL" clId="{A51E541A-45C3-4159-BE1B-29D713FEB567}" dt="2024-07-08T08:40:36.708" v="5762" actId="478"/>
          <ac:spMkLst>
            <pc:docMk/>
            <pc:sldMk cId="3204218761" sldId="264"/>
            <ac:spMk id="34" creationId="{9BCA7960-5C35-F205-1FBE-588852D96B70}"/>
          </ac:spMkLst>
        </pc:spChg>
        <pc:spChg chg="mod">
          <ac:chgData name="Filote, Oana" userId="dd7fac25-0b80-4943-a159-aefc453bff23" providerId="ADAL" clId="{A51E541A-45C3-4159-BE1B-29D713FEB567}" dt="2024-07-04T13:37:06.217" v="4316" actId="20577"/>
          <ac:spMkLst>
            <pc:docMk/>
            <pc:sldMk cId="3204218761" sldId="264"/>
            <ac:spMk id="35" creationId="{9FE172BB-C6F2-1C21-F362-3B810A56675D}"/>
          </ac:spMkLst>
        </pc:spChg>
        <pc:spChg chg="add mod">
          <ac:chgData name="Filote, Oana" userId="dd7fac25-0b80-4943-a159-aefc453bff23" providerId="ADAL" clId="{A51E541A-45C3-4159-BE1B-29D713FEB567}" dt="2024-07-04T13:34:57.628" v="4235"/>
          <ac:spMkLst>
            <pc:docMk/>
            <pc:sldMk cId="3204218761" sldId="264"/>
            <ac:spMk id="36" creationId="{E8ECE500-CC34-97BA-D310-E50BD4812EEA}"/>
          </ac:spMkLst>
        </pc:spChg>
        <pc:spChg chg="add mod">
          <ac:chgData name="Filote, Oana" userId="dd7fac25-0b80-4943-a159-aefc453bff23" providerId="ADAL" clId="{A51E541A-45C3-4159-BE1B-29D713FEB567}" dt="2024-07-04T13:36:12.233" v="4246" actId="14100"/>
          <ac:spMkLst>
            <pc:docMk/>
            <pc:sldMk cId="3204218761" sldId="264"/>
            <ac:spMk id="38" creationId="{7E517D2E-C786-D168-C726-DD2C9A75F99C}"/>
          </ac:spMkLst>
        </pc:spChg>
        <pc:spChg chg="del">
          <ac:chgData name="Filote, Oana" userId="dd7fac25-0b80-4943-a159-aefc453bff23" providerId="ADAL" clId="{A51E541A-45C3-4159-BE1B-29D713FEB567}" dt="2024-07-03T15:48:07.317" v="1089" actId="478"/>
          <ac:spMkLst>
            <pc:docMk/>
            <pc:sldMk cId="3204218761" sldId="264"/>
            <ac:spMk id="39" creationId="{7B25DEE9-23D3-D5D9-68EB-0369E948145B}"/>
          </ac:spMkLst>
        </pc:spChg>
        <pc:spChg chg="mod">
          <ac:chgData name="Filote, Oana" userId="dd7fac25-0b80-4943-a159-aefc453bff23" providerId="ADAL" clId="{A51E541A-45C3-4159-BE1B-29D713FEB567}" dt="2024-07-04T09:35:34.796" v="1758" actId="1076"/>
          <ac:spMkLst>
            <pc:docMk/>
            <pc:sldMk cId="3204218761" sldId="264"/>
            <ac:spMk id="40" creationId="{627AF050-BD98-1B22-A83C-9F651D02F3BF}"/>
          </ac:spMkLst>
        </pc:spChg>
        <pc:spChg chg="add mod">
          <ac:chgData name="Filote, Oana" userId="dd7fac25-0b80-4943-a159-aefc453bff23" providerId="ADAL" clId="{A51E541A-45C3-4159-BE1B-29D713FEB567}" dt="2024-07-04T13:37:15.800" v="4317"/>
          <ac:spMkLst>
            <pc:docMk/>
            <pc:sldMk cId="3204218761" sldId="264"/>
            <ac:spMk id="42" creationId="{5FE6B9AB-D410-58DB-6CBF-2A23614D1D92}"/>
          </ac:spMkLst>
        </pc:spChg>
        <pc:spChg chg="add mod">
          <ac:chgData name="Filote, Oana" userId="dd7fac25-0b80-4943-a159-aefc453bff23" providerId="ADAL" clId="{A51E541A-45C3-4159-BE1B-29D713FEB567}" dt="2024-07-08T13:38:45.674" v="6411" actId="14100"/>
          <ac:spMkLst>
            <pc:docMk/>
            <pc:sldMk cId="3204218761" sldId="264"/>
            <ac:spMk id="43" creationId="{1AD306C3-1C51-1660-7A72-F67570E95DF5}"/>
          </ac:spMkLst>
        </pc:spChg>
        <pc:spChg chg="del">
          <ac:chgData name="Filote, Oana" userId="dd7fac25-0b80-4943-a159-aefc453bff23" providerId="ADAL" clId="{A51E541A-45C3-4159-BE1B-29D713FEB567}" dt="2024-07-03T15:48:05.618" v="1088" actId="478"/>
          <ac:spMkLst>
            <pc:docMk/>
            <pc:sldMk cId="3204218761" sldId="264"/>
            <ac:spMk id="44" creationId="{629449CA-2711-85B7-4D7C-3D2BF95639E6}"/>
          </ac:spMkLst>
        </pc:spChg>
        <pc:spChg chg="add mod ord">
          <ac:chgData name="Filote, Oana" userId="dd7fac25-0b80-4943-a159-aefc453bff23" providerId="ADAL" clId="{A51E541A-45C3-4159-BE1B-29D713FEB567}" dt="2024-07-08T13:39:26.269" v="6416" actId="1076"/>
          <ac:spMkLst>
            <pc:docMk/>
            <pc:sldMk cId="3204218761" sldId="264"/>
            <ac:spMk id="44" creationId="{A364BAC2-67B5-0F97-4634-E7306A29780F}"/>
          </ac:spMkLst>
        </pc:spChg>
        <pc:spChg chg="del">
          <ac:chgData name="Filote, Oana" userId="dd7fac25-0b80-4943-a159-aefc453bff23" providerId="ADAL" clId="{A51E541A-45C3-4159-BE1B-29D713FEB567}" dt="2024-07-04T09:10:09.724" v="1150" actId="478"/>
          <ac:spMkLst>
            <pc:docMk/>
            <pc:sldMk cId="3204218761" sldId="264"/>
            <ac:spMk id="45" creationId="{E02234DC-7A22-B693-C54C-AE1D36D134D4}"/>
          </ac:spMkLst>
        </pc:spChg>
        <pc:spChg chg="add mod ord">
          <ac:chgData name="Filote, Oana" userId="dd7fac25-0b80-4943-a159-aefc453bff23" providerId="ADAL" clId="{A51E541A-45C3-4159-BE1B-29D713FEB567}" dt="2024-07-08T13:38:11.899" v="6407" actId="14100"/>
          <ac:spMkLst>
            <pc:docMk/>
            <pc:sldMk cId="3204218761" sldId="264"/>
            <ac:spMk id="46" creationId="{6554231A-4C2E-C722-61BC-E1743B4CDDD3}"/>
          </ac:spMkLst>
        </pc:spChg>
        <pc:spChg chg="add mod">
          <ac:chgData name="Filote, Oana" userId="dd7fac25-0b80-4943-a159-aefc453bff23" providerId="ADAL" clId="{A51E541A-45C3-4159-BE1B-29D713FEB567}" dt="2024-07-05T08:38:11.543" v="5363" actId="20577"/>
          <ac:spMkLst>
            <pc:docMk/>
            <pc:sldMk cId="3204218761" sldId="264"/>
            <ac:spMk id="47" creationId="{1E48912A-22CC-4CED-9E14-E917CEFC7B53}"/>
          </ac:spMkLst>
        </pc:spChg>
        <pc:spChg chg="add del mod">
          <ac:chgData name="Filote, Oana" userId="dd7fac25-0b80-4943-a159-aefc453bff23" providerId="ADAL" clId="{A51E541A-45C3-4159-BE1B-29D713FEB567}" dt="2024-07-04T13:41:45.771" v="4373" actId="478"/>
          <ac:spMkLst>
            <pc:docMk/>
            <pc:sldMk cId="3204218761" sldId="264"/>
            <ac:spMk id="48" creationId="{1A554A2F-130D-0985-C9B3-3C1F159421B4}"/>
          </ac:spMkLst>
        </pc:spChg>
        <pc:spChg chg="del">
          <ac:chgData name="Filote, Oana" userId="dd7fac25-0b80-4943-a159-aefc453bff23" providerId="ADAL" clId="{A51E541A-45C3-4159-BE1B-29D713FEB567}" dt="2024-07-03T15:48:00.471" v="1084" actId="478"/>
          <ac:spMkLst>
            <pc:docMk/>
            <pc:sldMk cId="3204218761" sldId="264"/>
            <ac:spMk id="48" creationId="{495E84CB-C406-A118-68BA-4C0FCC97907B}"/>
          </ac:spMkLst>
        </pc:spChg>
        <pc:spChg chg="add del mod">
          <ac:chgData name="Filote, Oana" userId="dd7fac25-0b80-4943-a159-aefc453bff23" providerId="ADAL" clId="{A51E541A-45C3-4159-BE1B-29D713FEB567}" dt="2024-07-04T13:41:47.463" v="4374" actId="478"/>
          <ac:spMkLst>
            <pc:docMk/>
            <pc:sldMk cId="3204218761" sldId="264"/>
            <ac:spMk id="49" creationId="{2D6AF046-CF6D-78C8-B9CF-52ED8B69FDEA}"/>
          </ac:spMkLst>
        </pc:spChg>
        <pc:spChg chg="add mod">
          <ac:chgData name="Filote, Oana" userId="dd7fac25-0b80-4943-a159-aefc453bff23" providerId="ADAL" clId="{A51E541A-45C3-4159-BE1B-29D713FEB567}" dt="2024-07-04T13:41:29.343" v="4370" actId="1076"/>
          <ac:spMkLst>
            <pc:docMk/>
            <pc:sldMk cId="3204218761" sldId="264"/>
            <ac:spMk id="51" creationId="{988164AA-9B34-8401-17C2-C2844E34CE00}"/>
          </ac:spMkLst>
        </pc:spChg>
        <pc:spChg chg="add mod">
          <ac:chgData name="Filote, Oana" userId="dd7fac25-0b80-4943-a159-aefc453bff23" providerId="ADAL" clId="{A51E541A-45C3-4159-BE1B-29D713FEB567}" dt="2024-07-08T13:39:08.028" v="6414" actId="14100"/>
          <ac:spMkLst>
            <pc:docMk/>
            <pc:sldMk cId="3204218761" sldId="264"/>
            <ac:spMk id="54" creationId="{76B8C1CD-0910-A61E-9A6D-6EBD0E661998}"/>
          </ac:spMkLst>
        </pc:spChg>
        <pc:spChg chg="add mod">
          <ac:chgData name="Filote, Oana" userId="dd7fac25-0b80-4943-a159-aefc453bff23" providerId="ADAL" clId="{A51E541A-45C3-4159-BE1B-29D713FEB567}" dt="2024-07-08T13:39:15.198" v="6415" actId="14100"/>
          <ac:spMkLst>
            <pc:docMk/>
            <pc:sldMk cId="3204218761" sldId="264"/>
            <ac:spMk id="55" creationId="{86816F9E-46AA-CC80-212C-849957CAEB97}"/>
          </ac:spMkLst>
        </pc:spChg>
        <pc:spChg chg="del">
          <ac:chgData name="Filote, Oana" userId="dd7fac25-0b80-4943-a159-aefc453bff23" providerId="ADAL" clId="{A51E541A-45C3-4159-BE1B-29D713FEB567}" dt="2024-07-03T15:48:18.971" v="1092" actId="478"/>
          <ac:spMkLst>
            <pc:docMk/>
            <pc:sldMk cId="3204218761" sldId="264"/>
            <ac:spMk id="55" creationId="{E6FF627A-1004-F304-6DBD-E833A606F070}"/>
          </ac:spMkLst>
        </pc:spChg>
        <pc:spChg chg="del">
          <ac:chgData name="Filote, Oana" userId="dd7fac25-0b80-4943-a159-aefc453bff23" providerId="ADAL" clId="{A51E541A-45C3-4159-BE1B-29D713FEB567}" dt="2024-07-03T15:48:04.336" v="1087" actId="478"/>
          <ac:spMkLst>
            <pc:docMk/>
            <pc:sldMk cId="3204218761" sldId="264"/>
            <ac:spMk id="56" creationId="{4716ACED-551F-8844-A05E-B92D25ADB505}"/>
          </ac:spMkLst>
        </pc:spChg>
        <pc:spChg chg="add mod">
          <ac:chgData name="Filote, Oana" userId="dd7fac25-0b80-4943-a159-aefc453bff23" providerId="ADAL" clId="{A51E541A-45C3-4159-BE1B-29D713FEB567}" dt="2024-07-05T14:21:14.233" v="5739" actId="1076"/>
          <ac:spMkLst>
            <pc:docMk/>
            <pc:sldMk cId="3204218761" sldId="264"/>
            <ac:spMk id="59" creationId="{A57C9FFB-0BDC-1D06-8F9E-CF067116F42B}"/>
          </ac:spMkLst>
        </pc:spChg>
        <pc:spChg chg="del mod">
          <ac:chgData name="Filote, Oana" userId="dd7fac25-0b80-4943-a159-aefc453bff23" providerId="ADAL" clId="{A51E541A-45C3-4159-BE1B-29D713FEB567}" dt="2024-07-04T13:41:39.915" v="4371" actId="478"/>
          <ac:spMkLst>
            <pc:docMk/>
            <pc:sldMk cId="3204218761" sldId="264"/>
            <ac:spMk id="66" creationId="{B2940828-E387-72C5-F997-143DE5D80F16}"/>
          </ac:spMkLst>
        </pc:spChg>
        <pc:spChg chg="del">
          <ac:chgData name="Filote, Oana" userId="dd7fac25-0b80-4943-a159-aefc453bff23" providerId="ADAL" clId="{A51E541A-45C3-4159-BE1B-29D713FEB567}" dt="2024-07-03T15:47:53.112" v="1082" actId="478"/>
          <ac:spMkLst>
            <pc:docMk/>
            <pc:sldMk cId="3204218761" sldId="264"/>
            <ac:spMk id="72" creationId="{63B39BC2-7A2F-B24B-6C74-D12009B05D2E}"/>
          </ac:spMkLst>
        </pc:spChg>
        <pc:picChg chg="add del mod">
          <ac:chgData name="Filote, Oana" userId="dd7fac25-0b80-4943-a159-aefc453bff23" providerId="ADAL" clId="{A51E541A-45C3-4159-BE1B-29D713FEB567}" dt="2024-07-04T13:35:31.617" v="4236" actId="478"/>
          <ac:picMkLst>
            <pc:docMk/>
            <pc:sldMk cId="3204218761" sldId="264"/>
            <ac:picMk id="7" creationId="{F95153BE-F4F0-4B8F-480F-8A5A3D45472E}"/>
          </ac:picMkLst>
        </pc:picChg>
        <pc:picChg chg="add mod">
          <ac:chgData name="Filote, Oana" userId="dd7fac25-0b80-4943-a159-aefc453bff23" providerId="ADAL" clId="{A51E541A-45C3-4159-BE1B-29D713FEB567}" dt="2024-07-05T14:19:21.927" v="5730" actId="1076"/>
          <ac:picMkLst>
            <pc:docMk/>
            <pc:sldMk cId="3204218761" sldId="264"/>
            <ac:picMk id="11" creationId="{18946E02-06A3-76BA-19DD-D189D6D45207}"/>
          </ac:picMkLst>
        </pc:picChg>
        <pc:picChg chg="add mod">
          <ac:chgData name="Filote, Oana" userId="dd7fac25-0b80-4943-a159-aefc453bff23" providerId="ADAL" clId="{A51E541A-45C3-4159-BE1B-29D713FEB567}" dt="2024-07-05T14:19:31.995" v="5731"/>
          <ac:picMkLst>
            <pc:docMk/>
            <pc:sldMk cId="3204218761" sldId="264"/>
            <ac:picMk id="13" creationId="{64217C62-60F8-5904-B5F3-F349562AB056}"/>
          </ac:picMkLst>
        </pc:picChg>
        <pc:picChg chg="add del mod modCrop">
          <ac:chgData name="Filote, Oana" userId="dd7fac25-0b80-4943-a159-aefc453bff23" providerId="ADAL" clId="{A51E541A-45C3-4159-BE1B-29D713FEB567}" dt="2024-07-04T13:39:53.402" v="4333" actId="478"/>
          <ac:picMkLst>
            <pc:docMk/>
            <pc:sldMk cId="3204218761" sldId="264"/>
            <ac:picMk id="20" creationId="{CDA3DD4A-F3FF-16D8-7A2D-6AADC1F6EA3E}"/>
          </ac:picMkLst>
        </pc:picChg>
        <pc:picChg chg="add del mod modCrop">
          <ac:chgData name="Filote, Oana" userId="dd7fac25-0b80-4943-a159-aefc453bff23" providerId="ADAL" clId="{A51E541A-45C3-4159-BE1B-29D713FEB567}" dt="2024-07-04T13:39:56.300" v="4334" actId="478"/>
          <ac:picMkLst>
            <pc:docMk/>
            <pc:sldMk cId="3204218761" sldId="264"/>
            <ac:picMk id="21" creationId="{E568DDE2-97FC-5D57-D0C6-F44FCAFDBF23}"/>
          </ac:picMkLst>
        </pc:picChg>
        <pc:picChg chg="add del mod modCrop">
          <ac:chgData name="Filote, Oana" userId="dd7fac25-0b80-4943-a159-aefc453bff23" providerId="ADAL" clId="{A51E541A-45C3-4159-BE1B-29D713FEB567}" dt="2024-07-04T13:41:55.061" v="4376" actId="478"/>
          <ac:picMkLst>
            <pc:docMk/>
            <pc:sldMk cId="3204218761" sldId="264"/>
            <ac:picMk id="26" creationId="{184E43AD-23B5-4E6E-1516-E929608D8107}"/>
          </ac:picMkLst>
        </pc:picChg>
        <pc:picChg chg="del">
          <ac:chgData name="Filote, Oana" userId="dd7fac25-0b80-4943-a159-aefc453bff23" providerId="ADAL" clId="{A51E541A-45C3-4159-BE1B-29D713FEB567}" dt="2024-07-03T15:47:58.244" v="1083" actId="478"/>
          <ac:picMkLst>
            <pc:docMk/>
            <pc:sldMk cId="3204218761" sldId="264"/>
            <ac:picMk id="33" creationId="{0A004FF6-B86F-6E39-49D5-73FEC58C13BF}"/>
          </ac:picMkLst>
        </pc:picChg>
        <pc:picChg chg="del">
          <ac:chgData name="Filote, Oana" userId="dd7fac25-0b80-4943-a159-aefc453bff23" providerId="ADAL" clId="{A51E541A-45C3-4159-BE1B-29D713FEB567}" dt="2024-07-03T15:48:03.406" v="1086" actId="478"/>
          <ac:picMkLst>
            <pc:docMk/>
            <pc:sldMk cId="3204218761" sldId="264"/>
            <ac:picMk id="36" creationId="{7212BE28-70B4-8CC7-E480-5403C3C64A77}"/>
          </ac:picMkLst>
        </pc:picChg>
        <pc:picChg chg="add mod modCrop">
          <ac:chgData name="Filote, Oana" userId="dd7fac25-0b80-4943-a159-aefc453bff23" providerId="ADAL" clId="{A51E541A-45C3-4159-BE1B-29D713FEB567}" dt="2024-07-04T13:35:57.753" v="4243" actId="1076"/>
          <ac:picMkLst>
            <pc:docMk/>
            <pc:sldMk cId="3204218761" sldId="264"/>
            <ac:picMk id="37" creationId="{D75B906F-3C86-8195-386C-AD47EB4E610D}"/>
          </ac:picMkLst>
        </pc:picChg>
        <pc:picChg chg="add mod">
          <ac:chgData name="Filote, Oana" userId="dd7fac25-0b80-4943-a159-aefc453bff23" providerId="ADAL" clId="{A51E541A-45C3-4159-BE1B-29D713FEB567}" dt="2024-07-04T13:36:24.286" v="4248" actId="1076"/>
          <ac:picMkLst>
            <pc:docMk/>
            <pc:sldMk cId="3204218761" sldId="264"/>
            <ac:picMk id="39" creationId="{DBCCF729-35D9-F98B-B7EB-CA16E866405B}"/>
          </ac:picMkLst>
        </pc:picChg>
        <pc:picChg chg="add mod modCrop">
          <ac:chgData name="Filote, Oana" userId="dd7fac25-0b80-4943-a159-aefc453bff23" providerId="ADAL" clId="{A51E541A-45C3-4159-BE1B-29D713FEB567}" dt="2024-07-04T13:40:30.660" v="4341" actId="1076"/>
          <ac:picMkLst>
            <pc:docMk/>
            <pc:sldMk cId="3204218761" sldId="264"/>
            <ac:picMk id="50" creationId="{A7D12148-D3A2-5B9C-DAF6-F6C4DA84BB6F}"/>
          </ac:picMkLst>
        </pc:picChg>
        <pc:picChg chg="add mod modCrop">
          <ac:chgData name="Filote, Oana" userId="dd7fac25-0b80-4943-a159-aefc453bff23" providerId="ADAL" clId="{A51E541A-45C3-4159-BE1B-29D713FEB567}" dt="2024-07-04T13:51:25.092" v="4434" actId="1076"/>
          <ac:picMkLst>
            <pc:docMk/>
            <pc:sldMk cId="3204218761" sldId="264"/>
            <ac:picMk id="52" creationId="{14844DA8-573A-22F6-006C-C8AA6C63D1C0}"/>
          </ac:picMkLst>
        </pc:picChg>
        <pc:picChg chg="add mod">
          <ac:chgData name="Filote, Oana" userId="dd7fac25-0b80-4943-a159-aefc453bff23" providerId="ADAL" clId="{A51E541A-45C3-4159-BE1B-29D713FEB567}" dt="2024-07-05T14:19:19.405" v="5729" actId="1076"/>
          <ac:picMkLst>
            <pc:docMk/>
            <pc:sldMk cId="3204218761" sldId="264"/>
            <ac:picMk id="57" creationId="{F93B61F1-E781-15D3-C27B-08FDE63F6964}"/>
          </ac:picMkLst>
        </pc:picChg>
        <pc:cxnChg chg="add del mod">
          <ac:chgData name="Filote, Oana" userId="dd7fac25-0b80-4943-a159-aefc453bff23" providerId="ADAL" clId="{A51E541A-45C3-4159-BE1B-29D713FEB567}" dt="2024-07-04T09:09:24.722" v="1143" actId="478"/>
          <ac:cxnSpMkLst>
            <pc:docMk/>
            <pc:sldMk cId="3204218761" sldId="264"/>
            <ac:cxnSpMk id="2" creationId="{EE240222-FCB2-D39B-3E1B-0D4B4BD9F823}"/>
          </ac:cxnSpMkLst>
        </pc:cxnChg>
        <pc:cxnChg chg="add mod">
          <ac:chgData name="Filote, Oana" userId="dd7fac25-0b80-4943-a159-aefc453bff23" providerId="ADAL" clId="{A51E541A-45C3-4159-BE1B-29D713FEB567}" dt="2024-07-04T09:35:27.831" v="1756" actId="1076"/>
          <ac:cxnSpMkLst>
            <pc:docMk/>
            <pc:sldMk cId="3204218761" sldId="264"/>
            <ac:cxnSpMk id="10" creationId="{A51AAF6B-8A18-F6D5-CFA0-6A2518BBF41D}"/>
          </ac:cxnSpMkLst>
        </pc:cxnChg>
        <pc:cxnChg chg="add mod">
          <ac:chgData name="Filote, Oana" userId="dd7fac25-0b80-4943-a159-aefc453bff23" providerId="ADAL" clId="{A51E541A-45C3-4159-BE1B-29D713FEB567}" dt="2024-07-05T14:19:43.469" v="5733" actId="1076"/>
          <ac:cxnSpMkLst>
            <pc:docMk/>
            <pc:sldMk cId="3204218761" sldId="264"/>
            <ac:cxnSpMk id="14" creationId="{08190F54-934B-2FF5-65E2-448FE2E40B22}"/>
          </ac:cxnSpMkLst>
        </pc:cxnChg>
        <pc:cxnChg chg="add mod">
          <ac:chgData name="Filote, Oana" userId="dd7fac25-0b80-4943-a159-aefc453bff23" providerId="ADAL" clId="{A51E541A-45C3-4159-BE1B-29D713FEB567}" dt="2024-07-04T09:35:27.831" v="1756" actId="1076"/>
          <ac:cxnSpMkLst>
            <pc:docMk/>
            <pc:sldMk cId="3204218761" sldId="264"/>
            <ac:cxnSpMk id="19" creationId="{6FF3F7A9-F4F7-A507-7301-37926B456DCA}"/>
          </ac:cxnSpMkLst>
        </pc:cxnChg>
        <pc:cxnChg chg="add mod">
          <ac:chgData name="Filote, Oana" userId="dd7fac25-0b80-4943-a159-aefc453bff23" providerId="ADAL" clId="{A51E541A-45C3-4159-BE1B-29D713FEB567}" dt="2024-07-04T09:35:53.090" v="1763" actId="1076"/>
          <ac:cxnSpMkLst>
            <pc:docMk/>
            <pc:sldMk cId="3204218761" sldId="264"/>
            <ac:cxnSpMk id="22" creationId="{149F8ACA-DFDA-145F-96E2-55D4FF12E7DD}"/>
          </ac:cxnSpMkLst>
        </pc:cxnChg>
        <pc:cxnChg chg="add mod">
          <ac:chgData name="Filote, Oana" userId="dd7fac25-0b80-4943-a159-aefc453bff23" providerId="ADAL" clId="{A51E541A-45C3-4159-BE1B-29D713FEB567}" dt="2024-07-04T09:35:49.737" v="1762" actId="1076"/>
          <ac:cxnSpMkLst>
            <pc:docMk/>
            <pc:sldMk cId="3204218761" sldId="264"/>
            <ac:cxnSpMk id="24" creationId="{10891E54-5D29-7FF2-F956-A077744B96A1}"/>
          </ac:cxnSpMkLst>
        </pc:cxnChg>
        <pc:cxnChg chg="add mod">
          <ac:chgData name="Filote, Oana" userId="dd7fac25-0b80-4943-a159-aefc453bff23" providerId="ADAL" clId="{A51E541A-45C3-4159-BE1B-29D713FEB567}" dt="2024-07-05T14:19:17.190" v="5728" actId="1076"/>
          <ac:cxnSpMkLst>
            <pc:docMk/>
            <pc:sldMk cId="3204218761" sldId="264"/>
            <ac:cxnSpMk id="25" creationId="{382EE0E1-85AE-F52F-D31B-1F9DF2E2FDEF}"/>
          </ac:cxnSpMkLst>
        </pc:cxnChg>
        <pc:cxnChg chg="add del mod">
          <ac:chgData name="Filote, Oana" userId="dd7fac25-0b80-4943-a159-aefc453bff23" providerId="ADAL" clId="{A51E541A-45C3-4159-BE1B-29D713FEB567}" dt="2024-07-04T13:41:42.819" v="4372" actId="478"/>
          <ac:cxnSpMkLst>
            <pc:docMk/>
            <pc:sldMk cId="3204218761" sldId="264"/>
            <ac:cxnSpMk id="28" creationId="{A8EEDF5C-8AC6-BC76-DF8C-2492BFEA391C}"/>
          </ac:cxnSpMkLst>
        </pc:cxnChg>
        <pc:cxnChg chg="add mod">
          <ac:chgData name="Filote, Oana" userId="dd7fac25-0b80-4943-a159-aefc453bff23" providerId="ADAL" clId="{A51E541A-45C3-4159-BE1B-29D713FEB567}" dt="2024-07-04T13:51:45.227" v="4439" actId="14100"/>
          <ac:cxnSpMkLst>
            <pc:docMk/>
            <pc:sldMk cId="3204218761" sldId="264"/>
            <ac:cxnSpMk id="31" creationId="{C7D10023-625A-8E79-2A99-ADAF177C8B18}"/>
          </ac:cxnSpMkLst>
        </pc:cxnChg>
        <pc:cxnChg chg="add del mod">
          <ac:chgData name="Filote, Oana" userId="dd7fac25-0b80-4943-a159-aefc453bff23" providerId="ADAL" clId="{A51E541A-45C3-4159-BE1B-29D713FEB567}" dt="2024-07-04T09:40:58.830" v="1954" actId="478"/>
          <ac:cxnSpMkLst>
            <pc:docMk/>
            <pc:sldMk cId="3204218761" sldId="264"/>
            <ac:cxnSpMk id="33" creationId="{C8256F88-A63B-3E8A-2633-0B2E61AF8993}"/>
          </ac:cxnSpMkLst>
        </pc:cxnChg>
        <pc:cxnChg chg="del">
          <ac:chgData name="Filote, Oana" userId="dd7fac25-0b80-4943-a159-aefc453bff23" providerId="ADAL" clId="{A51E541A-45C3-4159-BE1B-29D713FEB567}" dt="2024-07-04T09:09:16.341" v="1141" actId="478"/>
          <ac:cxnSpMkLst>
            <pc:docMk/>
            <pc:sldMk cId="3204218761" sldId="264"/>
            <ac:cxnSpMk id="41" creationId="{5DA9B00D-CAD3-3EF7-AB3C-D3BBDDB72620}"/>
          </ac:cxnSpMkLst>
        </pc:cxnChg>
        <pc:cxnChg chg="del">
          <ac:chgData name="Filote, Oana" userId="dd7fac25-0b80-4943-a159-aefc453bff23" providerId="ADAL" clId="{A51E541A-45C3-4159-BE1B-29D713FEB567}" dt="2024-07-03T15:48:01.797" v="1085" actId="478"/>
          <ac:cxnSpMkLst>
            <pc:docMk/>
            <pc:sldMk cId="3204218761" sldId="264"/>
            <ac:cxnSpMk id="49" creationId="{C909500A-7A2F-50FA-5277-D66C10EE3E5D}"/>
          </ac:cxnSpMkLst>
        </pc:cxnChg>
        <pc:cxnChg chg="del">
          <ac:chgData name="Filote, Oana" userId="dd7fac25-0b80-4943-a159-aefc453bff23" providerId="ADAL" clId="{A51E541A-45C3-4159-BE1B-29D713FEB567}" dt="2024-07-04T09:35:08.320" v="1753" actId="478"/>
          <ac:cxnSpMkLst>
            <pc:docMk/>
            <pc:sldMk cId="3204218761" sldId="264"/>
            <ac:cxnSpMk id="53" creationId="{E82915B6-FD15-CA39-08FA-9D5CFFEE604C}"/>
          </ac:cxnSpMkLst>
        </pc:cxnChg>
        <pc:cxnChg chg="del">
          <ac:chgData name="Filote, Oana" userId="dd7fac25-0b80-4943-a159-aefc453bff23" providerId="ADAL" clId="{A51E541A-45C3-4159-BE1B-29D713FEB567}" dt="2024-07-04T09:35:00.006" v="1749" actId="478"/>
          <ac:cxnSpMkLst>
            <pc:docMk/>
            <pc:sldMk cId="3204218761" sldId="264"/>
            <ac:cxnSpMk id="58" creationId="{85036863-9F50-31BD-AD43-A6433075AD9A}"/>
          </ac:cxnSpMkLst>
        </pc:cxnChg>
        <pc:cxnChg chg="del">
          <ac:chgData name="Filote, Oana" userId="dd7fac25-0b80-4943-a159-aefc453bff23" providerId="ADAL" clId="{A51E541A-45C3-4159-BE1B-29D713FEB567}" dt="2024-07-03T15:48:22.999" v="1094" actId="478"/>
          <ac:cxnSpMkLst>
            <pc:docMk/>
            <pc:sldMk cId="3204218761" sldId="264"/>
            <ac:cxnSpMk id="59" creationId="{F9575D53-6F5F-1B7C-B90D-9B87D2EA1870}"/>
          </ac:cxnSpMkLst>
        </pc:cxnChg>
        <pc:cxnChg chg="del">
          <ac:chgData name="Filote, Oana" userId="dd7fac25-0b80-4943-a159-aefc453bff23" providerId="ADAL" clId="{A51E541A-45C3-4159-BE1B-29D713FEB567}" dt="2024-07-04T09:34:58.399" v="1748" actId="478"/>
          <ac:cxnSpMkLst>
            <pc:docMk/>
            <pc:sldMk cId="3204218761" sldId="264"/>
            <ac:cxnSpMk id="65" creationId="{1EB475E8-A644-FC91-5FB9-83543A7EE5E9}"/>
          </ac:cxnSpMkLst>
        </pc:cxnChg>
        <pc:cxnChg chg="del">
          <ac:chgData name="Filote, Oana" userId="dd7fac25-0b80-4943-a159-aefc453bff23" providerId="ADAL" clId="{A51E541A-45C3-4159-BE1B-29D713FEB567}" dt="2024-07-03T15:48:25.024" v="1095" actId="478"/>
          <ac:cxnSpMkLst>
            <pc:docMk/>
            <pc:sldMk cId="3204218761" sldId="264"/>
            <ac:cxnSpMk id="68" creationId="{22B66C0F-7D9E-C535-F736-1ABFB08F026C}"/>
          </ac:cxnSpMkLst>
        </pc:cxnChg>
        <pc:cxnChg chg="del">
          <ac:chgData name="Filote, Oana" userId="dd7fac25-0b80-4943-a159-aefc453bff23" providerId="ADAL" clId="{A51E541A-45C3-4159-BE1B-29D713FEB567}" dt="2024-07-03T15:48:21.514" v="1093" actId="478"/>
          <ac:cxnSpMkLst>
            <pc:docMk/>
            <pc:sldMk cId="3204218761" sldId="264"/>
            <ac:cxnSpMk id="69" creationId="{74306501-C5A5-A62A-98B0-922B433120F8}"/>
          </ac:cxnSpMkLst>
        </pc:cxnChg>
        <pc:cxnChg chg="mod">
          <ac:chgData name="Filote, Oana" userId="dd7fac25-0b80-4943-a159-aefc453bff23" providerId="ADAL" clId="{A51E541A-45C3-4159-BE1B-29D713FEB567}" dt="2024-07-04T09:35:32.658" v="1757" actId="1076"/>
          <ac:cxnSpMkLst>
            <pc:docMk/>
            <pc:sldMk cId="3204218761" sldId="264"/>
            <ac:cxnSpMk id="71" creationId="{754640D8-CDE3-1622-6137-FC88531BFD13}"/>
          </ac:cxnSpMkLst>
        </pc:cxnChg>
        <pc:cxnChg chg="del">
          <ac:chgData name="Filote, Oana" userId="dd7fac25-0b80-4943-a159-aefc453bff23" providerId="ADAL" clId="{A51E541A-45C3-4159-BE1B-29D713FEB567}" dt="2024-07-04T09:35:03.412" v="1751" actId="478"/>
          <ac:cxnSpMkLst>
            <pc:docMk/>
            <pc:sldMk cId="3204218761" sldId="264"/>
            <ac:cxnSpMk id="142" creationId="{9F55C172-4457-10D0-74F2-0EDA8AD4F9B2}"/>
          </ac:cxnSpMkLst>
        </pc:cxnChg>
        <pc:cxnChg chg="del">
          <ac:chgData name="Filote, Oana" userId="dd7fac25-0b80-4943-a159-aefc453bff23" providerId="ADAL" clId="{A51E541A-45C3-4159-BE1B-29D713FEB567}" dt="2024-07-04T09:35:06.638" v="1752" actId="478"/>
          <ac:cxnSpMkLst>
            <pc:docMk/>
            <pc:sldMk cId="3204218761" sldId="264"/>
            <ac:cxnSpMk id="143" creationId="{97C9C6C6-D77F-1091-B4A4-0FAE2807794A}"/>
          </ac:cxnSpMkLst>
        </pc:cxnChg>
        <pc:cxnChg chg="del">
          <ac:chgData name="Filote, Oana" userId="dd7fac25-0b80-4943-a159-aefc453bff23" providerId="ADAL" clId="{A51E541A-45C3-4159-BE1B-29D713FEB567}" dt="2024-07-04T09:35:02.036" v="1750" actId="478"/>
          <ac:cxnSpMkLst>
            <pc:docMk/>
            <pc:sldMk cId="3204218761" sldId="264"/>
            <ac:cxnSpMk id="145" creationId="{08BC7501-5CCE-BF07-FD6C-7BF4F0046546}"/>
          </ac:cxnSpMkLst>
        </pc:cxnChg>
      </pc:sldChg>
      <pc:sldChg chg="addSp delSp modSp add mod ord">
        <pc:chgData name="Filote, Oana" userId="dd7fac25-0b80-4943-a159-aefc453bff23" providerId="ADAL" clId="{A51E541A-45C3-4159-BE1B-29D713FEB567}" dt="2024-07-08T13:37:49.279" v="6405" actId="14100"/>
        <pc:sldMkLst>
          <pc:docMk/>
          <pc:sldMk cId="160971172" sldId="265"/>
        </pc:sldMkLst>
        <pc:spChg chg="add del mod">
          <ac:chgData name="Filote, Oana" userId="dd7fac25-0b80-4943-a159-aefc453bff23" providerId="ADAL" clId="{A51E541A-45C3-4159-BE1B-29D713FEB567}" dt="2024-07-08T08:40:29.758" v="5760" actId="478"/>
          <ac:spMkLst>
            <pc:docMk/>
            <pc:sldMk cId="160971172" sldId="265"/>
            <ac:spMk id="2" creationId="{88A8288D-38DE-C3D2-8494-D2AC6E5C5150}"/>
          </ac:spMkLst>
        </pc:spChg>
        <pc:spChg chg="mod">
          <ac:chgData name="Filote, Oana" userId="dd7fac25-0b80-4943-a159-aefc453bff23" providerId="ADAL" clId="{A51E541A-45C3-4159-BE1B-29D713FEB567}" dt="2024-07-04T13:22:31.126" v="4231" actId="1076"/>
          <ac:spMkLst>
            <pc:docMk/>
            <pc:sldMk cId="160971172" sldId="265"/>
            <ac:spMk id="6" creationId="{FF4AD12F-AEDD-25B4-26E1-28A042A8C7B4}"/>
          </ac:spMkLst>
        </pc:spChg>
        <pc:spChg chg="add mod">
          <ac:chgData name="Filote, Oana" userId="dd7fac25-0b80-4943-a159-aefc453bff23" providerId="ADAL" clId="{A51E541A-45C3-4159-BE1B-29D713FEB567}" dt="2024-07-05T14:04:58.495" v="5640" actId="1076"/>
          <ac:spMkLst>
            <pc:docMk/>
            <pc:sldMk cId="160971172" sldId="265"/>
            <ac:spMk id="7" creationId="{AFE9A3E5-B915-3F4A-95EF-335AB3785EF6}"/>
          </ac:spMkLst>
        </pc:spChg>
        <pc:spChg chg="mod">
          <ac:chgData name="Filote, Oana" userId="dd7fac25-0b80-4943-a159-aefc453bff23" providerId="ADAL" clId="{A51E541A-45C3-4159-BE1B-29D713FEB567}" dt="2024-07-04T14:22:00.494" v="4848" actId="20577"/>
          <ac:spMkLst>
            <pc:docMk/>
            <pc:sldMk cId="160971172" sldId="265"/>
            <ac:spMk id="8" creationId="{C44B28B7-E6F7-8836-85EE-A117DFD27BB4}"/>
          </ac:spMkLst>
        </pc:spChg>
        <pc:spChg chg="add mod">
          <ac:chgData name="Filote, Oana" userId="dd7fac25-0b80-4943-a159-aefc453bff23" providerId="ADAL" clId="{A51E541A-45C3-4159-BE1B-29D713FEB567}" dt="2024-07-08T09:00:54.645" v="5877" actId="1076"/>
          <ac:spMkLst>
            <pc:docMk/>
            <pc:sldMk cId="160971172" sldId="265"/>
            <ac:spMk id="9" creationId="{95BC36FE-6940-E8F8-ACD8-84724297D5BB}"/>
          </ac:spMkLst>
        </pc:spChg>
        <pc:spChg chg="add mod">
          <ac:chgData name="Filote, Oana" userId="dd7fac25-0b80-4943-a159-aefc453bff23" providerId="ADAL" clId="{A51E541A-45C3-4159-BE1B-29D713FEB567}" dt="2024-07-05T14:05:04.629" v="5642" actId="1076"/>
          <ac:spMkLst>
            <pc:docMk/>
            <pc:sldMk cId="160971172" sldId="265"/>
            <ac:spMk id="11" creationId="{446C917D-F883-9560-EC43-A8944EF49026}"/>
          </ac:spMkLst>
        </pc:spChg>
        <pc:spChg chg="add mod">
          <ac:chgData name="Filote, Oana" userId="dd7fac25-0b80-4943-a159-aefc453bff23" providerId="ADAL" clId="{A51E541A-45C3-4159-BE1B-29D713FEB567}" dt="2024-07-08T13:34:46.216" v="6355" actId="14100"/>
          <ac:spMkLst>
            <pc:docMk/>
            <pc:sldMk cId="160971172" sldId="265"/>
            <ac:spMk id="14" creationId="{7AB177BF-09D7-37F6-03E1-444FAB6B7687}"/>
          </ac:spMkLst>
        </pc:spChg>
        <pc:spChg chg="del mod">
          <ac:chgData name="Filote, Oana" userId="dd7fac25-0b80-4943-a159-aefc453bff23" providerId="ADAL" clId="{A51E541A-45C3-4159-BE1B-29D713FEB567}" dt="2024-07-04T10:20:43.042" v="2336" actId="478"/>
          <ac:spMkLst>
            <pc:docMk/>
            <pc:sldMk cId="160971172" sldId="265"/>
            <ac:spMk id="16" creationId="{72746339-498C-2CE3-8A4A-0EAF20CCE701}"/>
          </ac:spMkLst>
        </pc:spChg>
        <pc:spChg chg="add mod">
          <ac:chgData name="Filote, Oana" userId="dd7fac25-0b80-4943-a159-aefc453bff23" providerId="ADAL" clId="{A51E541A-45C3-4159-BE1B-29D713FEB567}" dt="2024-07-05T14:05:38.909" v="5649" actId="1076"/>
          <ac:spMkLst>
            <pc:docMk/>
            <pc:sldMk cId="160971172" sldId="265"/>
            <ac:spMk id="16" creationId="{C789FEEA-0806-4D4B-3392-076FE967F7D4}"/>
          </ac:spMkLst>
        </pc:spChg>
        <pc:spChg chg="mod">
          <ac:chgData name="Filote, Oana" userId="dd7fac25-0b80-4943-a159-aefc453bff23" providerId="ADAL" clId="{A51E541A-45C3-4159-BE1B-29D713FEB567}" dt="2024-07-04T13:12:33.301" v="4057" actId="20577"/>
          <ac:spMkLst>
            <pc:docMk/>
            <pc:sldMk cId="160971172" sldId="265"/>
            <ac:spMk id="17" creationId="{7CFDA53C-3260-9420-7C70-97B27CC02609}"/>
          </ac:spMkLst>
        </pc:spChg>
        <pc:spChg chg="add mod">
          <ac:chgData name="Filote, Oana" userId="dd7fac25-0b80-4943-a159-aefc453bff23" providerId="ADAL" clId="{A51E541A-45C3-4159-BE1B-29D713FEB567}" dt="2024-07-05T14:05:49.399" v="5651" actId="1076"/>
          <ac:spMkLst>
            <pc:docMk/>
            <pc:sldMk cId="160971172" sldId="265"/>
            <ac:spMk id="20" creationId="{8536F0E6-B428-779F-03DA-6532252BF7B6}"/>
          </ac:spMkLst>
        </pc:spChg>
        <pc:spChg chg="mod">
          <ac:chgData name="Filote, Oana" userId="dd7fac25-0b80-4943-a159-aefc453bff23" providerId="ADAL" clId="{A51E541A-45C3-4159-BE1B-29D713FEB567}" dt="2024-07-08T09:44:52.666" v="5933" actId="1076"/>
          <ac:spMkLst>
            <pc:docMk/>
            <pc:sldMk cId="160971172" sldId="265"/>
            <ac:spMk id="23" creationId="{4A1251E2-BD2B-18D8-CF86-DE370D8D6D72}"/>
          </ac:spMkLst>
        </pc:spChg>
        <pc:spChg chg="add mod">
          <ac:chgData name="Filote, Oana" userId="dd7fac25-0b80-4943-a159-aefc453bff23" providerId="ADAL" clId="{A51E541A-45C3-4159-BE1B-29D713FEB567}" dt="2024-07-08T08:41:57.727" v="5777" actId="255"/>
          <ac:spMkLst>
            <pc:docMk/>
            <pc:sldMk cId="160971172" sldId="265"/>
            <ac:spMk id="25" creationId="{82BE4322-F868-4047-8599-882BB1E1A1DF}"/>
          </ac:spMkLst>
        </pc:spChg>
        <pc:spChg chg="mod">
          <ac:chgData name="Filote, Oana" userId="dd7fac25-0b80-4943-a159-aefc453bff23" providerId="ADAL" clId="{A51E541A-45C3-4159-BE1B-29D713FEB567}" dt="2024-07-04T09:44:59.928" v="1999" actId="20577"/>
          <ac:spMkLst>
            <pc:docMk/>
            <pc:sldMk cId="160971172" sldId="265"/>
            <ac:spMk id="27" creationId="{8499A706-F32F-B377-A67C-061083BE1D17}"/>
          </ac:spMkLst>
        </pc:spChg>
        <pc:spChg chg="add mod">
          <ac:chgData name="Filote, Oana" userId="dd7fac25-0b80-4943-a159-aefc453bff23" providerId="ADAL" clId="{A51E541A-45C3-4159-BE1B-29D713FEB567}" dt="2024-07-05T14:18:19.973" v="5719" actId="207"/>
          <ac:spMkLst>
            <pc:docMk/>
            <pc:sldMk cId="160971172" sldId="265"/>
            <ac:spMk id="28" creationId="{62B7FA22-2408-FE72-C93A-CE9CF566DE86}"/>
          </ac:spMkLst>
        </pc:spChg>
        <pc:spChg chg="del">
          <ac:chgData name="Filote, Oana" userId="dd7fac25-0b80-4943-a159-aefc453bff23" providerId="ADAL" clId="{A51E541A-45C3-4159-BE1B-29D713FEB567}" dt="2024-07-04T13:14:17.157" v="4080" actId="478"/>
          <ac:spMkLst>
            <pc:docMk/>
            <pc:sldMk cId="160971172" sldId="265"/>
            <ac:spMk id="29" creationId="{00CAF660-2211-C337-E118-489C6FECE2E9}"/>
          </ac:spMkLst>
        </pc:spChg>
        <pc:spChg chg="add del mod">
          <ac:chgData name="Filote, Oana" userId="dd7fac25-0b80-4943-a159-aefc453bff23" providerId="ADAL" clId="{A51E541A-45C3-4159-BE1B-29D713FEB567}" dt="2024-07-08T08:54:12.115" v="5834" actId="11529"/>
          <ac:spMkLst>
            <pc:docMk/>
            <pc:sldMk cId="160971172" sldId="265"/>
            <ac:spMk id="29" creationId="{4BB02C89-E666-84E3-D9C9-DD3A825F1879}"/>
          </ac:spMkLst>
        </pc:spChg>
        <pc:spChg chg="mod">
          <ac:chgData name="Filote, Oana" userId="dd7fac25-0b80-4943-a159-aefc453bff23" providerId="ADAL" clId="{A51E541A-45C3-4159-BE1B-29D713FEB567}" dt="2024-07-08T13:36:15.903" v="6397" actId="20577"/>
          <ac:spMkLst>
            <pc:docMk/>
            <pc:sldMk cId="160971172" sldId="265"/>
            <ac:spMk id="30" creationId="{D89B3C9C-CEC5-B9A3-1A5D-76B07CF11819}"/>
          </ac:spMkLst>
        </pc:spChg>
        <pc:spChg chg="mod">
          <ac:chgData name="Filote, Oana" userId="dd7fac25-0b80-4943-a159-aefc453bff23" providerId="ADAL" clId="{A51E541A-45C3-4159-BE1B-29D713FEB567}" dt="2024-07-05T14:18:00.667" v="5717" actId="1076"/>
          <ac:spMkLst>
            <pc:docMk/>
            <pc:sldMk cId="160971172" sldId="265"/>
            <ac:spMk id="32" creationId="{7E53E59A-2AC9-5B1E-682E-A96ED39BA113}"/>
          </ac:spMkLst>
        </pc:spChg>
        <pc:spChg chg="add del mod">
          <ac:chgData name="Filote, Oana" userId="dd7fac25-0b80-4943-a159-aefc453bff23" providerId="ADAL" clId="{A51E541A-45C3-4159-BE1B-29D713FEB567}" dt="2024-07-08T08:55:05.162" v="5838" actId="11529"/>
          <ac:spMkLst>
            <pc:docMk/>
            <pc:sldMk cId="160971172" sldId="265"/>
            <ac:spMk id="33" creationId="{2849FF1C-23B8-A900-37D8-141042826827}"/>
          </ac:spMkLst>
        </pc:spChg>
        <pc:spChg chg="mod">
          <ac:chgData name="Filote, Oana" userId="dd7fac25-0b80-4943-a159-aefc453bff23" providerId="ADAL" clId="{A51E541A-45C3-4159-BE1B-29D713FEB567}" dt="2024-07-04T13:08:16.494" v="3896" actId="20577"/>
          <ac:spMkLst>
            <pc:docMk/>
            <pc:sldMk cId="160971172" sldId="265"/>
            <ac:spMk id="35" creationId="{9FE172BB-C6F2-1C21-F362-3B810A56675D}"/>
          </ac:spMkLst>
        </pc:spChg>
        <pc:spChg chg="add mod">
          <ac:chgData name="Filote, Oana" userId="dd7fac25-0b80-4943-a159-aefc453bff23" providerId="ADAL" clId="{A51E541A-45C3-4159-BE1B-29D713FEB567}" dt="2024-07-04T13:10:40.275" v="3913" actId="1582"/>
          <ac:spMkLst>
            <pc:docMk/>
            <pc:sldMk cId="160971172" sldId="265"/>
            <ac:spMk id="36" creationId="{DB926B5D-BCE9-247D-32B1-AC49CC9DD0F2}"/>
          </ac:spMkLst>
        </pc:spChg>
        <pc:spChg chg="add mod">
          <ac:chgData name="Filote, Oana" userId="dd7fac25-0b80-4943-a159-aefc453bff23" providerId="ADAL" clId="{A51E541A-45C3-4159-BE1B-29D713FEB567}" dt="2024-07-08T08:57:07.304" v="5849" actId="1076"/>
          <ac:spMkLst>
            <pc:docMk/>
            <pc:sldMk cId="160971172" sldId="265"/>
            <ac:spMk id="37" creationId="{BD914356-78B9-6DEA-5943-DF359879E21D}"/>
          </ac:spMkLst>
        </pc:spChg>
        <pc:spChg chg="add mod">
          <ac:chgData name="Filote, Oana" userId="dd7fac25-0b80-4943-a159-aefc453bff23" providerId="ADAL" clId="{A51E541A-45C3-4159-BE1B-29D713FEB567}" dt="2024-07-08T13:37:49.279" v="6405" actId="14100"/>
          <ac:spMkLst>
            <pc:docMk/>
            <pc:sldMk cId="160971172" sldId="265"/>
            <ac:spMk id="41" creationId="{F13A11B7-B7B8-8E8D-45BE-F4E40A7C6A5A}"/>
          </ac:spMkLst>
        </pc:spChg>
        <pc:spChg chg="add mod">
          <ac:chgData name="Filote, Oana" userId="dd7fac25-0b80-4943-a159-aefc453bff23" providerId="ADAL" clId="{A51E541A-45C3-4159-BE1B-29D713FEB567}" dt="2024-07-04T13:15:49.644" v="4114" actId="1076"/>
          <ac:spMkLst>
            <pc:docMk/>
            <pc:sldMk cId="160971172" sldId="265"/>
            <ac:spMk id="42" creationId="{59AD0820-6115-EE8E-B52F-CFAD9D86D678}"/>
          </ac:spMkLst>
        </pc:spChg>
        <pc:spChg chg="add mod">
          <ac:chgData name="Filote, Oana" userId="dd7fac25-0b80-4943-a159-aefc453bff23" providerId="ADAL" clId="{A51E541A-45C3-4159-BE1B-29D713FEB567}" dt="2024-07-04T13:16:06.411" v="4119" actId="14100"/>
          <ac:spMkLst>
            <pc:docMk/>
            <pc:sldMk cId="160971172" sldId="265"/>
            <ac:spMk id="43" creationId="{D7626EB7-4805-4A58-AC2A-95F6632B0F50}"/>
          </ac:spMkLst>
        </pc:spChg>
        <pc:spChg chg="add mod">
          <ac:chgData name="Filote, Oana" userId="dd7fac25-0b80-4943-a159-aefc453bff23" providerId="ADAL" clId="{A51E541A-45C3-4159-BE1B-29D713FEB567}" dt="2024-07-08T13:37:25.423" v="6402" actId="1076"/>
          <ac:spMkLst>
            <pc:docMk/>
            <pc:sldMk cId="160971172" sldId="265"/>
            <ac:spMk id="44" creationId="{FE920458-61A5-85A1-B501-9F3C1D329ED6}"/>
          </ac:spMkLst>
        </pc:spChg>
        <pc:spChg chg="add mod">
          <ac:chgData name="Filote, Oana" userId="dd7fac25-0b80-4943-a159-aefc453bff23" providerId="ADAL" clId="{A51E541A-45C3-4159-BE1B-29D713FEB567}" dt="2024-07-04T13:16:38.976" v="4127" actId="14100"/>
          <ac:spMkLst>
            <pc:docMk/>
            <pc:sldMk cId="160971172" sldId="265"/>
            <ac:spMk id="45" creationId="{5A128C8B-24AE-FBB9-15CA-F45051BE8491}"/>
          </ac:spMkLst>
        </pc:spChg>
        <pc:spChg chg="add mod">
          <ac:chgData name="Filote, Oana" userId="dd7fac25-0b80-4943-a159-aefc453bff23" providerId="ADAL" clId="{A51E541A-45C3-4159-BE1B-29D713FEB567}" dt="2024-07-05T08:37:49.834" v="5330" actId="20577"/>
          <ac:spMkLst>
            <pc:docMk/>
            <pc:sldMk cId="160971172" sldId="265"/>
            <ac:spMk id="46" creationId="{5D86B06E-3DA8-E6C1-842E-347E3592D4C7}"/>
          </ac:spMkLst>
        </pc:spChg>
        <pc:spChg chg="add del">
          <ac:chgData name="Filote, Oana" userId="dd7fac25-0b80-4943-a159-aefc453bff23" providerId="ADAL" clId="{A51E541A-45C3-4159-BE1B-29D713FEB567}" dt="2024-07-08T08:56:07.439" v="5844" actId="11529"/>
          <ac:spMkLst>
            <pc:docMk/>
            <pc:sldMk cId="160971172" sldId="265"/>
            <ac:spMk id="47" creationId="{640704C3-1ADC-D3BA-1D47-40FD29A5B7F5}"/>
          </ac:spMkLst>
        </pc:spChg>
        <pc:spChg chg="add mod">
          <ac:chgData name="Filote, Oana" userId="dd7fac25-0b80-4943-a159-aefc453bff23" providerId="ADAL" clId="{A51E541A-45C3-4159-BE1B-29D713FEB567}" dt="2024-07-04T13:17:53.931" v="4153"/>
          <ac:spMkLst>
            <pc:docMk/>
            <pc:sldMk cId="160971172" sldId="265"/>
            <ac:spMk id="47" creationId="{9C35C56C-1769-243E-5D41-0F416233B442}"/>
          </ac:spMkLst>
        </pc:spChg>
        <pc:spChg chg="add mod">
          <ac:chgData name="Filote, Oana" userId="dd7fac25-0b80-4943-a159-aefc453bff23" providerId="ADAL" clId="{A51E541A-45C3-4159-BE1B-29D713FEB567}" dt="2024-07-08T13:34:54.510" v="6356" actId="14100"/>
          <ac:spMkLst>
            <pc:docMk/>
            <pc:sldMk cId="160971172" sldId="265"/>
            <ac:spMk id="48" creationId="{DF38D1DA-23CA-47DE-5EB5-D2A7E1B62226}"/>
          </ac:spMkLst>
        </pc:spChg>
        <pc:spChg chg="add mod">
          <ac:chgData name="Filote, Oana" userId="dd7fac25-0b80-4943-a159-aefc453bff23" providerId="ADAL" clId="{A51E541A-45C3-4159-BE1B-29D713FEB567}" dt="2024-07-08T09:00:20.662" v="5869" actId="14100"/>
          <ac:spMkLst>
            <pc:docMk/>
            <pc:sldMk cId="160971172" sldId="265"/>
            <ac:spMk id="49" creationId="{A60F92E1-EEE9-E553-4B8B-EA48A070EE6D}"/>
          </ac:spMkLst>
        </pc:spChg>
        <pc:spChg chg="add mod">
          <ac:chgData name="Filote, Oana" userId="dd7fac25-0b80-4943-a159-aefc453bff23" providerId="ADAL" clId="{A51E541A-45C3-4159-BE1B-29D713FEB567}" dt="2024-07-08T08:56:59.739" v="5847"/>
          <ac:spMkLst>
            <pc:docMk/>
            <pc:sldMk cId="160971172" sldId="265"/>
            <ac:spMk id="51" creationId="{5EF35DD1-0DD4-29EA-E2C1-BE16E6A498C9}"/>
          </ac:spMkLst>
        </pc:spChg>
        <pc:spChg chg="add del mod">
          <ac:chgData name="Filote, Oana" userId="dd7fac25-0b80-4943-a159-aefc453bff23" providerId="ADAL" clId="{A51E541A-45C3-4159-BE1B-29D713FEB567}" dt="2024-07-08T08:57:35.097" v="5852" actId="478"/>
          <ac:spMkLst>
            <pc:docMk/>
            <pc:sldMk cId="160971172" sldId="265"/>
            <ac:spMk id="52" creationId="{3A50E17A-7715-FF46-DE2E-5F35FC6D2095}"/>
          </ac:spMkLst>
        </pc:spChg>
        <pc:spChg chg="add mod">
          <ac:chgData name="Filote, Oana" userId="dd7fac25-0b80-4943-a159-aefc453bff23" providerId="ADAL" clId="{A51E541A-45C3-4159-BE1B-29D713FEB567}" dt="2024-07-08T13:37:35.638" v="6403" actId="14100"/>
          <ac:spMkLst>
            <pc:docMk/>
            <pc:sldMk cId="160971172" sldId="265"/>
            <ac:spMk id="54" creationId="{836A3C02-FC4E-C807-6DE8-67CBA49FF8A9}"/>
          </ac:spMkLst>
        </pc:spChg>
        <pc:spChg chg="add mod">
          <ac:chgData name="Filote, Oana" userId="dd7fac25-0b80-4943-a159-aefc453bff23" providerId="ADAL" clId="{A51E541A-45C3-4159-BE1B-29D713FEB567}" dt="2024-07-08T08:58:02.440" v="5855" actId="1076"/>
          <ac:spMkLst>
            <pc:docMk/>
            <pc:sldMk cId="160971172" sldId="265"/>
            <ac:spMk id="55" creationId="{F191E45E-4FFE-9299-7334-9108B1E0BDB3}"/>
          </ac:spMkLst>
        </pc:spChg>
        <pc:spChg chg="add del mod">
          <ac:chgData name="Filote, Oana" userId="dd7fac25-0b80-4943-a159-aefc453bff23" providerId="ADAL" clId="{A51E541A-45C3-4159-BE1B-29D713FEB567}" dt="2024-07-08T13:30:55.385" v="6315" actId="478"/>
          <ac:spMkLst>
            <pc:docMk/>
            <pc:sldMk cId="160971172" sldId="265"/>
            <ac:spMk id="56" creationId="{CD9807F1-CA75-EC51-6AB6-892E911DDEF8}"/>
          </ac:spMkLst>
        </pc:spChg>
        <pc:spChg chg="del">
          <ac:chgData name="Filote, Oana" userId="dd7fac25-0b80-4943-a159-aefc453bff23" providerId="ADAL" clId="{A51E541A-45C3-4159-BE1B-29D713FEB567}" dt="2024-07-04T13:14:39.396" v="4085" actId="478"/>
          <ac:spMkLst>
            <pc:docMk/>
            <pc:sldMk cId="160971172" sldId="265"/>
            <ac:spMk id="66" creationId="{B2940828-E387-72C5-F997-143DE5D80F16}"/>
          </ac:spMkLst>
        </pc:spChg>
        <pc:picChg chg="del">
          <ac:chgData name="Filote, Oana" userId="dd7fac25-0b80-4943-a159-aefc453bff23" providerId="ADAL" clId="{A51E541A-45C3-4159-BE1B-29D713FEB567}" dt="2024-07-04T09:45:04.952" v="2000" actId="478"/>
          <ac:picMkLst>
            <pc:docMk/>
            <pc:sldMk cId="160971172" sldId="265"/>
            <ac:picMk id="7" creationId="{F95153BE-F4F0-4B8F-480F-8A5A3D45472E}"/>
          </ac:picMkLst>
        </pc:picChg>
        <pc:picChg chg="add del mod modCrop">
          <ac:chgData name="Filote, Oana" userId="dd7fac25-0b80-4943-a159-aefc453bff23" providerId="ADAL" clId="{A51E541A-45C3-4159-BE1B-29D713FEB567}" dt="2024-07-04T13:03:20.262" v="3788" actId="478"/>
          <ac:picMkLst>
            <pc:docMk/>
            <pc:sldMk cId="160971172" sldId="265"/>
            <ac:picMk id="9" creationId="{E7B2BF90-A27D-0E46-66A2-E8D0080AB33A}"/>
          </ac:picMkLst>
        </pc:picChg>
        <pc:picChg chg="add del mod modCrop">
          <ac:chgData name="Filote, Oana" userId="dd7fac25-0b80-4943-a159-aefc453bff23" providerId="ADAL" clId="{A51E541A-45C3-4159-BE1B-29D713FEB567}" dt="2024-07-04T13:06:29.103" v="3794" actId="478"/>
          <ac:picMkLst>
            <pc:docMk/>
            <pc:sldMk cId="160971172" sldId="265"/>
            <ac:picMk id="11" creationId="{18BD445D-989B-BCDF-C7DE-35312460C016}"/>
          </ac:picMkLst>
        </pc:picChg>
        <pc:picChg chg="add mod modCrop">
          <ac:chgData name="Filote, Oana" userId="dd7fac25-0b80-4943-a159-aefc453bff23" providerId="ADAL" clId="{A51E541A-45C3-4159-BE1B-29D713FEB567}" dt="2024-07-08T08:54:01.281" v="5833" actId="1076"/>
          <ac:picMkLst>
            <pc:docMk/>
            <pc:sldMk cId="160971172" sldId="265"/>
            <ac:picMk id="15" creationId="{B7BEC5CC-EEEE-857F-D704-15E2D32663E8}"/>
          </ac:picMkLst>
        </pc:picChg>
        <pc:picChg chg="del">
          <ac:chgData name="Filote, Oana" userId="dd7fac25-0b80-4943-a159-aefc453bff23" providerId="ADAL" clId="{A51E541A-45C3-4159-BE1B-29D713FEB567}" dt="2024-07-04T09:45:06.110" v="2001" actId="478"/>
          <ac:picMkLst>
            <pc:docMk/>
            <pc:sldMk cId="160971172" sldId="265"/>
            <ac:picMk id="20" creationId="{CDA3DD4A-F3FF-16D8-7A2D-6AADC1F6EA3E}"/>
          </ac:picMkLst>
        </pc:picChg>
        <pc:picChg chg="add mod">
          <ac:chgData name="Filote, Oana" userId="dd7fac25-0b80-4943-a159-aefc453bff23" providerId="ADAL" clId="{A51E541A-45C3-4159-BE1B-29D713FEB567}" dt="2024-07-05T14:17:34.094" v="5712" actId="1076"/>
          <ac:picMkLst>
            <pc:docMk/>
            <pc:sldMk cId="160971172" sldId="265"/>
            <ac:picMk id="21" creationId="{604824CE-6A7D-6482-FDCC-7A5B2DBF646B}"/>
          </ac:picMkLst>
        </pc:picChg>
        <pc:picChg chg="del">
          <ac:chgData name="Filote, Oana" userId="dd7fac25-0b80-4943-a159-aefc453bff23" providerId="ADAL" clId="{A51E541A-45C3-4159-BE1B-29D713FEB567}" dt="2024-07-04T09:45:08.357" v="2002" actId="478"/>
          <ac:picMkLst>
            <pc:docMk/>
            <pc:sldMk cId="160971172" sldId="265"/>
            <ac:picMk id="21" creationId="{E568DDE2-97FC-5D57-D0C6-F44FCAFDBF23}"/>
          </ac:picMkLst>
        </pc:picChg>
        <pc:picChg chg="del">
          <ac:chgData name="Filote, Oana" userId="dd7fac25-0b80-4943-a159-aefc453bff23" providerId="ADAL" clId="{A51E541A-45C3-4159-BE1B-29D713FEB567}" dt="2024-07-04T09:45:09.445" v="2003" actId="478"/>
          <ac:picMkLst>
            <pc:docMk/>
            <pc:sldMk cId="160971172" sldId="265"/>
            <ac:picMk id="26" creationId="{184E43AD-23B5-4E6E-1516-E929608D8107}"/>
          </ac:picMkLst>
        </pc:picChg>
        <pc:picChg chg="add mod modCrop">
          <ac:chgData name="Filote, Oana" userId="dd7fac25-0b80-4943-a159-aefc453bff23" providerId="ADAL" clId="{A51E541A-45C3-4159-BE1B-29D713FEB567}" dt="2024-07-04T13:09:29.491" v="3908" actId="14100"/>
          <ac:picMkLst>
            <pc:docMk/>
            <pc:sldMk cId="160971172" sldId="265"/>
            <ac:picMk id="34" creationId="{65F5E42E-7B0E-B117-1575-8F79F3A8336E}"/>
          </ac:picMkLst>
        </pc:picChg>
        <pc:picChg chg="add mod modCrop">
          <ac:chgData name="Filote, Oana" userId="dd7fac25-0b80-4943-a159-aefc453bff23" providerId="ADAL" clId="{A51E541A-45C3-4159-BE1B-29D713FEB567}" dt="2024-07-08T08:55:36.046" v="5840" actId="1076"/>
          <ac:picMkLst>
            <pc:docMk/>
            <pc:sldMk cId="160971172" sldId="265"/>
            <ac:picMk id="38" creationId="{7C03296A-C7D7-51F0-BCB7-AE2C37DB4226}"/>
          </ac:picMkLst>
        </pc:picChg>
        <pc:picChg chg="add mod">
          <ac:chgData name="Filote, Oana" userId="dd7fac25-0b80-4943-a159-aefc453bff23" providerId="ADAL" clId="{A51E541A-45C3-4159-BE1B-29D713FEB567}" dt="2024-07-04T13:14:58.465" v="4104" actId="1076"/>
          <ac:picMkLst>
            <pc:docMk/>
            <pc:sldMk cId="160971172" sldId="265"/>
            <ac:picMk id="39" creationId="{9917D9A0-B1AC-D3A2-E8BD-29AA45F35735}"/>
          </ac:picMkLst>
        </pc:picChg>
        <pc:picChg chg="add mod modCrop">
          <ac:chgData name="Filote, Oana" userId="dd7fac25-0b80-4943-a159-aefc453bff23" providerId="ADAL" clId="{A51E541A-45C3-4159-BE1B-29D713FEB567}" dt="2024-07-05T14:17:42.216" v="5714" actId="1076"/>
          <ac:picMkLst>
            <pc:docMk/>
            <pc:sldMk cId="160971172" sldId="265"/>
            <ac:picMk id="53" creationId="{BEB67F3A-042C-72C8-BCB2-0B39DC546183}"/>
          </ac:picMkLst>
        </pc:picChg>
        <pc:cxnChg chg="mod">
          <ac:chgData name="Filote, Oana" userId="dd7fac25-0b80-4943-a159-aefc453bff23" providerId="ADAL" clId="{A51E541A-45C3-4159-BE1B-29D713FEB567}" dt="2024-07-04T13:13:34.201" v="4066" actId="1076"/>
          <ac:cxnSpMkLst>
            <pc:docMk/>
            <pc:sldMk cId="160971172" sldId="265"/>
            <ac:cxnSpMk id="22" creationId="{149F8ACA-DFDA-145F-96E2-55D4FF12E7DD}"/>
          </ac:cxnSpMkLst>
        </pc:cxnChg>
        <pc:cxnChg chg="mod">
          <ac:chgData name="Filote, Oana" userId="dd7fac25-0b80-4943-a159-aefc453bff23" providerId="ADAL" clId="{A51E541A-45C3-4159-BE1B-29D713FEB567}" dt="2024-07-04T13:22:38.503" v="4232" actId="1076"/>
          <ac:cxnSpMkLst>
            <pc:docMk/>
            <pc:sldMk cId="160971172" sldId="265"/>
            <ac:cxnSpMk id="24" creationId="{10891E54-5D29-7FF2-F956-A077744B96A1}"/>
          </ac:cxnSpMkLst>
        </pc:cxnChg>
        <pc:cxnChg chg="del">
          <ac:chgData name="Filote, Oana" userId="dd7fac25-0b80-4943-a159-aefc453bff23" providerId="ADAL" clId="{A51E541A-45C3-4159-BE1B-29D713FEB567}" dt="2024-07-04T13:14:48.865" v="4088" actId="478"/>
          <ac:cxnSpMkLst>
            <pc:docMk/>
            <pc:sldMk cId="160971172" sldId="265"/>
            <ac:cxnSpMk id="25" creationId="{382EE0E1-85AE-F52F-D31B-1F9DF2E2FDEF}"/>
          </ac:cxnSpMkLst>
        </pc:cxnChg>
        <pc:cxnChg chg="add mod">
          <ac:chgData name="Filote, Oana" userId="dd7fac25-0b80-4943-a159-aefc453bff23" providerId="ADAL" clId="{A51E541A-45C3-4159-BE1B-29D713FEB567}" dt="2024-07-05T14:17:52.122" v="5716" actId="1076"/>
          <ac:cxnSpMkLst>
            <pc:docMk/>
            <pc:sldMk cId="160971172" sldId="265"/>
            <ac:cxnSpMk id="26" creationId="{8CEE5B13-04A6-8E57-80D0-16B72EF875D7}"/>
          </ac:cxnSpMkLst>
        </pc:cxnChg>
        <pc:cxnChg chg="del">
          <ac:chgData name="Filote, Oana" userId="dd7fac25-0b80-4943-a159-aefc453bff23" providerId="ADAL" clId="{A51E541A-45C3-4159-BE1B-29D713FEB567}" dt="2024-07-04T13:14:15.253" v="4079" actId="478"/>
          <ac:cxnSpMkLst>
            <pc:docMk/>
            <pc:sldMk cId="160971172" sldId="265"/>
            <ac:cxnSpMk id="28" creationId="{A8EEDF5C-8AC6-BC76-DF8C-2492BFEA391C}"/>
          </ac:cxnSpMkLst>
        </pc:cxnChg>
        <pc:cxnChg chg="mod">
          <ac:chgData name="Filote, Oana" userId="dd7fac25-0b80-4943-a159-aefc453bff23" providerId="ADAL" clId="{A51E541A-45C3-4159-BE1B-29D713FEB567}" dt="2024-07-04T13:20:18.564" v="4206" actId="14100"/>
          <ac:cxnSpMkLst>
            <pc:docMk/>
            <pc:sldMk cId="160971172" sldId="265"/>
            <ac:cxnSpMk id="31" creationId="{C7D10023-625A-8E79-2A99-ADAF177C8B18}"/>
          </ac:cxnSpMkLst>
        </pc:cxnChg>
        <pc:cxnChg chg="add mod">
          <ac:chgData name="Filote, Oana" userId="dd7fac25-0b80-4943-a159-aefc453bff23" providerId="ADAL" clId="{A51E541A-45C3-4159-BE1B-29D713FEB567}" dt="2024-07-05T14:17:27.830" v="5710" actId="14100"/>
          <ac:cxnSpMkLst>
            <pc:docMk/>
            <pc:sldMk cId="160971172" sldId="265"/>
            <ac:cxnSpMk id="50" creationId="{0A7DC641-D513-C8AE-9DC1-7E2DC7BFF095}"/>
          </ac:cxnSpMkLst>
        </pc:cxnChg>
      </pc:sldChg>
      <pc:sldChg chg="addSp delSp modSp add mod">
        <pc:chgData name="Filote, Oana" userId="dd7fac25-0b80-4943-a159-aefc453bff23" providerId="ADAL" clId="{A51E541A-45C3-4159-BE1B-29D713FEB567}" dt="2024-07-08T13:39:44.558" v="6417" actId="1076"/>
        <pc:sldMkLst>
          <pc:docMk/>
          <pc:sldMk cId="4181209214" sldId="266"/>
        </pc:sldMkLst>
        <pc:spChg chg="add mod">
          <ac:chgData name="Filote, Oana" userId="dd7fac25-0b80-4943-a159-aefc453bff23" providerId="ADAL" clId="{A51E541A-45C3-4159-BE1B-29D713FEB567}" dt="2024-07-08T08:41:38.882" v="5775" actId="255"/>
          <ac:spMkLst>
            <pc:docMk/>
            <pc:sldMk cId="4181209214" sldId="266"/>
            <ac:spMk id="2" creationId="{733549B5-93B3-5A9F-0BEF-498F1224F239}"/>
          </ac:spMkLst>
        </pc:spChg>
        <pc:spChg chg="mod">
          <ac:chgData name="Filote, Oana" userId="dd7fac25-0b80-4943-a159-aefc453bff23" providerId="ADAL" clId="{A51E541A-45C3-4159-BE1B-29D713FEB567}" dt="2024-07-04T14:10:54.365" v="4741" actId="1076"/>
          <ac:spMkLst>
            <pc:docMk/>
            <pc:sldMk cId="4181209214" sldId="266"/>
            <ac:spMk id="3" creationId="{13048E5C-9CFA-D1CB-0D7A-86D9A68E44E9}"/>
          </ac:spMkLst>
        </pc:spChg>
        <pc:spChg chg="del">
          <ac:chgData name="Filote, Oana" userId="dd7fac25-0b80-4943-a159-aefc453bff23" providerId="ADAL" clId="{A51E541A-45C3-4159-BE1B-29D713FEB567}" dt="2024-07-04T14:07:45.133" v="4708" actId="478"/>
          <ac:spMkLst>
            <pc:docMk/>
            <pc:sldMk cId="4181209214" sldId="266"/>
            <ac:spMk id="6" creationId="{FF4AD12F-AEDD-25B4-26E1-28A042A8C7B4}"/>
          </ac:spMkLst>
        </pc:spChg>
        <pc:spChg chg="mod">
          <ac:chgData name="Filote, Oana" userId="dd7fac25-0b80-4943-a159-aefc453bff23" providerId="ADAL" clId="{A51E541A-45C3-4159-BE1B-29D713FEB567}" dt="2024-07-04T14:11:21.145" v="4748" actId="1076"/>
          <ac:spMkLst>
            <pc:docMk/>
            <pc:sldMk cId="4181209214" sldId="266"/>
            <ac:spMk id="7" creationId="{1AEEAA50-48BA-101A-03BC-1B369EBD9582}"/>
          </ac:spMkLst>
        </pc:spChg>
        <pc:spChg chg="del mod">
          <ac:chgData name="Filote, Oana" userId="dd7fac25-0b80-4943-a159-aefc453bff23" providerId="ADAL" clId="{A51E541A-45C3-4159-BE1B-29D713FEB567}" dt="2024-07-04T14:14:56.628" v="4790" actId="478"/>
          <ac:spMkLst>
            <pc:docMk/>
            <pc:sldMk cId="4181209214" sldId="266"/>
            <ac:spMk id="8" creationId="{C44B28B7-E6F7-8836-85EE-A117DFD27BB4}"/>
          </ac:spMkLst>
        </pc:spChg>
        <pc:spChg chg="mod">
          <ac:chgData name="Filote, Oana" userId="dd7fac25-0b80-4943-a159-aefc453bff23" providerId="ADAL" clId="{A51E541A-45C3-4159-BE1B-29D713FEB567}" dt="2024-07-08T09:45:37.627" v="5937" actId="1076"/>
          <ac:spMkLst>
            <pc:docMk/>
            <pc:sldMk cId="4181209214" sldId="266"/>
            <ac:spMk id="10" creationId="{7943C2C0-6C4C-66E4-48FD-849610CBEC68}"/>
          </ac:spMkLst>
        </pc:spChg>
        <pc:spChg chg="mod">
          <ac:chgData name="Filote, Oana" userId="dd7fac25-0b80-4943-a159-aefc453bff23" providerId="ADAL" clId="{A51E541A-45C3-4159-BE1B-29D713FEB567}" dt="2024-07-04T14:16:54.279" v="4810" actId="20577"/>
          <ac:spMkLst>
            <pc:docMk/>
            <pc:sldMk cId="4181209214" sldId="266"/>
            <ac:spMk id="11" creationId="{0E4D5F4E-C3F4-F6FE-AAA0-8BEACF8BFC09}"/>
          </ac:spMkLst>
        </pc:spChg>
        <pc:spChg chg="mod">
          <ac:chgData name="Filote, Oana" userId="dd7fac25-0b80-4943-a159-aefc453bff23" providerId="ADAL" clId="{A51E541A-45C3-4159-BE1B-29D713FEB567}" dt="2024-07-04T14:10:43.144" v="4740" actId="1076"/>
          <ac:spMkLst>
            <pc:docMk/>
            <pc:sldMk cId="4181209214" sldId="266"/>
            <ac:spMk id="12" creationId="{EEF50E05-82A1-9750-B188-717C4366B654}"/>
          </ac:spMkLst>
        </pc:spChg>
        <pc:spChg chg="del mod">
          <ac:chgData name="Filote, Oana" userId="dd7fac25-0b80-4943-a159-aefc453bff23" providerId="ADAL" clId="{A51E541A-45C3-4159-BE1B-29D713FEB567}" dt="2024-07-04T14:12:49.976" v="4766" actId="478"/>
          <ac:spMkLst>
            <pc:docMk/>
            <pc:sldMk cId="4181209214" sldId="266"/>
            <ac:spMk id="13" creationId="{115A417E-57A3-955B-ECAF-13B3DA8C142D}"/>
          </ac:spMkLst>
        </pc:spChg>
        <pc:spChg chg="mod">
          <ac:chgData name="Filote, Oana" userId="dd7fac25-0b80-4943-a159-aefc453bff23" providerId="ADAL" clId="{A51E541A-45C3-4159-BE1B-29D713FEB567}" dt="2024-07-04T14:08:00.201" v="4711" actId="1076"/>
          <ac:spMkLst>
            <pc:docMk/>
            <pc:sldMk cId="4181209214" sldId="266"/>
            <ac:spMk id="14" creationId="{CB996627-AC30-348E-961E-76B216686E23}"/>
          </ac:spMkLst>
        </pc:spChg>
        <pc:spChg chg="del">
          <ac:chgData name="Filote, Oana" userId="dd7fac25-0b80-4943-a159-aefc453bff23" providerId="ADAL" clId="{A51E541A-45C3-4159-BE1B-29D713FEB567}" dt="2024-07-04T14:15:10.072" v="4794" actId="478"/>
          <ac:spMkLst>
            <pc:docMk/>
            <pc:sldMk cId="4181209214" sldId="266"/>
            <ac:spMk id="15" creationId="{3D97192C-B32A-20AC-B01F-272BA65D9894}"/>
          </ac:spMkLst>
        </pc:spChg>
        <pc:spChg chg="add del mod">
          <ac:chgData name="Filote, Oana" userId="dd7fac25-0b80-4943-a159-aefc453bff23" providerId="ADAL" clId="{A51E541A-45C3-4159-BE1B-29D713FEB567}" dt="2024-07-04T13:58:26.909" v="4468" actId="478"/>
          <ac:spMkLst>
            <pc:docMk/>
            <pc:sldMk cId="4181209214" sldId="266"/>
            <ac:spMk id="16" creationId="{39F08AFD-E73C-E18A-0DE8-FE9B3F755860}"/>
          </ac:spMkLst>
        </pc:spChg>
        <pc:spChg chg="del">
          <ac:chgData name="Filote, Oana" userId="dd7fac25-0b80-4943-a159-aefc453bff23" providerId="ADAL" clId="{A51E541A-45C3-4159-BE1B-29D713FEB567}" dt="2024-07-04T14:09:51.329" v="4731" actId="478"/>
          <ac:spMkLst>
            <pc:docMk/>
            <pc:sldMk cId="4181209214" sldId="266"/>
            <ac:spMk id="20" creationId="{1436F2F6-3BA1-815A-C780-9DB524D6FC1C}"/>
          </ac:spMkLst>
        </pc:spChg>
        <pc:spChg chg="mod">
          <ac:chgData name="Filote, Oana" userId="dd7fac25-0b80-4943-a159-aefc453bff23" providerId="ADAL" clId="{A51E541A-45C3-4159-BE1B-29D713FEB567}" dt="2024-07-04T14:11:47.601" v="4752" actId="1076"/>
          <ac:spMkLst>
            <pc:docMk/>
            <pc:sldMk cId="4181209214" sldId="266"/>
            <ac:spMk id="21" creationId="{FDA49169-CE55-7E46-149A-0AF7EA137B42}"/>
          </ac:spMkLst>
        </pc:spChg>
        <pc:spChg chg="mod ord">
          <ac:chgData name="Filote, Oana" userId="dd7fac25-0b80-4943-a159-aefc453bff23" providerId="ADAL" clId="{A51E541A-45C3-4159-BE1B-29D713FEB567}" dt="2024-07-08T10:56:54.485" v="5942" actId="1582"/>
          <ac:spMkLst>
            <pc:docMk/>
            <pc:sldMk cId="4181209214" sldId="266"/>
            <ac:spMk id="31" creationId="{510ACD5A-1E09-B40C-751C-1653C4F962D3}"/>
          </ac:spMkLst>
        </pc:spChg>
        <pc:spChg chg="mod">
          <ac:chgData name="Filote, Oana" userId="dd7fac25-0b80-4943-a159-aefc453bff23" providerId="ADAL" clId="{A51E541A-45C3-4159-BE1B-29D713FEB567}" dt="2024-07-04T14:14:00.952" v="4788" actId="20577"/>
          <ac:spMkLst>
            <pc:docMk/>
            <pc:sldMk cId="4181209214" sldId="266"/>
            <ac:spMk id="35" creationId="{9FE172BB-C6F2-1C21-F362-3B810A56675D}"/>
          </ac:spMkLst>
        </pc:spChg>
        <pc:spChg chg="add mod">
          <ac:chgData name="Filote, Oana" userId="dd7fac25-0b80-4943-a159-aefc453bff23" providerId="ADAL" clId="{A51E541A-45C3-4159-BE1B-29D713FEB567}" dt="2024-07-04T14:11:03.034" v="4744" actId="14100"/>
          <ac:spMkLst>
            <pc:docMk/>
            <pc:sldMk cId="4181209214" sldId="266"/>
            <ac:spMk id="36" creationId="{E39639C2-676D-EE1F-416F-EEF48B2DEBAB}"/>
          </ac:spMkLst>
        </pc:spChg>
        <pc:spChg chg="mod">
          <ac:chgData name="Filote, Oana" userId="dd7fac25-0b80-4943-a159-aefc453bff23" providerId="ADAL" clId="{A51E541A-45C3-4159-BE1B-29D713FEB567}" dt="2024-07-08T13:39:44.558" v="6417" actId="1076"/>
          <ac:spMkLst>
            <pc:docMk/>
            <pc:sldMk cId="4181209214" sldId="266"/>
            <ac:spMk id="40" creationId="{627AF050-BD98-1B22-A83C-9F651D02F3BF}"/>
          </ac:spMkLst>
        </pc:spChg>
        <pc:spChg chg="mod">
          <ac:chgData name="Filote, Oana" userId="dd7fac25-0b80-4943-a159-aefc453bff23" providerId="ADAL" clId="{A51E541A-45C3-4159-BE1B-29D713FEB567}" dt="2024-07-04T14:11:17.344" v="4747" actId="1076"/>
          <ac:spMkLst>
            <pc:docMk/>
            <pc:sldMk cId="4181209214" sldId="266"/>
            <ac:spMk id="42" creationId="{D41112DD-94D4-99F2-0468-22BAD8FFFFDC}"/>
          </ac:spMkLst>
        </pc:spChg>
        <pc:spChg chg="del">
          <ac:chgData name="Filote, Oana" userId="dd7fac25-0b80-4943-a159-aefc453bff23" providerId="ADAL" clId="{A51E541A-45C3-4159-BE1B-29D713FEB567}" dt="2024-07-04T14:07:43.358" v="4707" actId="478"/>
          <ac:spMkLst>
            <pc:docMk/>
            <pc:sldMk cId="4181209214" sldId="266"/>
            <ac:spMk id="46" creationId="{186C53B2-C034-7C05-B48E-711B3CFDA83F}"/>
          </ac:spMkLst>
        </pc:spChg>
        <pc:spChg chg="mod">
          <ac:chgData name="Filote, Oana" userId="dd7fac25-0b80-4943-a159-aefc453bff23" providerId="ADAL" clId="{A51E541A-45C3-4159-BE1B-29D713FEB567}" dt="2024-07-04T14:12:03.894" v="4755" actId="1076"/>
          <ac:spMkLst>
            <pc:docMk/>
            <pc:sldMk cId="4181209214" sldId="266"/>
            <ac:spMk id="47" creationId="{65D11049-37BF-12C3-0D5F-17C582D6C37D}"/>
          </ac:spMkLst>
        </pc:spChg>
        <pc:spChg chg="add del mod">
          <ac:chgData name="Filote, Oana" userId="dd7fac25-0b80-4943-a159-aefc453bff23" providerId="ADAL" clId="{A51E541A-45C3-4159-BE1B-29D713FEB567}" dt="2024-07-04T14:15:01.320" v="4792" actId="478"/>
          <ac:spMkLst>
            <pc:docMk/>
            <pc:sldMk cId="4181209214" sldId="266"/>
            <ac:spMk id="53" creationId="{7F410C1C-EACA-7513-6443-75EF2CBEB86D}"/>
          </ac:spMkLst>
        </pc:spChg>
        <pc:spChg chg="add mod">
          <ac:chgData name="Filote, Oana" userId="dd7fac25-0b80-4943-a159-aefc453bff23" providerId="ADAL" clId="{A51E541A-45C3-4159-BE1B-29D713FEB567}" dt="2024-07-04T14:22:19.969" v="4867" actId="20577"/>
          <ac:spMkLst>
            <pc:docMk/>
            <pc:sldMk cId="4181209214" sldId="266"/>
            <ac:spMk id="55" creationId="{825A65CA-BDF7-D8C8-67B0-E7CC48810EE7}"/>
          </ac:spMkLst>
        </pc:spChg>
        <pc:spChg chg="add del mod">
          <ac:chgData name="Filote, Oana" userId="dd7fac25-0b80-4943-a159-aefc453bff23" providerId="ADAL" clId="{A51E541A-45C3-4159-BE1B-29D713FEB567}" dt="2024-07-08T08:40:44.527" v="5764" actId="478"/>
          <ac:spMkLst>
            <pc:docMk/>
            <pc:sldMk cId="4181209214" sldId="266"/>
            <ac:spMk id="56" creationId="{96D3596E-099F-2AF1-ABEB-B9E062DD071F}"/>
          </ac:spMkLst>
        </pc:spChg>
        <pc:spChg chg="mod">
          <ac:chgData name="Filote, Oana" userId="dd7fac25-0b80-4943-a159-aefc453bff23" providerId="ADAL" clId="{A51E541A-45C3-4159-BE1B-29D713FEB567}" dt="2024-07-04T14:11:34.924" v="4749" actId="1076"/>
          <ac:spMkLst>
            <pc:docMk/>
            <pc:sldMk cId="4181209214" sldId="266"/>
            <ac:spMk id="62" creationId="{4EBE73A3-4E67-6134-20FC-6B8A5D5F6D8E}"/>
          </ac:spMkLst>
        </pc:spChg>
        <pc:picChg chg="mod">
          <ac:chgData name="Filote, Oana" userId="dd7fac25-0b80-4943-a159-aefc453bff23" providerId="ADAL" clId="{A51E541A-45C3-4159-BE1B-29D713FEB567}" dt="2024-07-04T14:10:25.215" v="4737" actId="1076"/>
          <ac:picMkLst>
            <pc:docMk/>
            <pc:sldMk cId="4181209214" sldId="266"/>
            <ac:picMk id="9" creationId="{4D955084-7362-537F-4A07-EEC89E252A65}"/>
          </ac:picMkLst>
        </pc:picChg>
        <pc:picChg chg="del">
          <ac:chgData name="Filote, Oana" userId="dd7fac25-0b80-4943-a159-aefc453bff23" providerId="ADAL" clId="{A51E541A-45C3-4159-BE1B-29D713FEB567}" dt="2024-07-04T14:07:39.210" v="4706" actId="478"/>
          <ac:picMkLst>
            <pc:docMk/>
            <pc:sldMk cId="4181209214" sldId="266"/>
            <ac:picMk id="19" creationId="{7D1F3404-80E8-2FAF-713A-9CF02927E671}"/>
          </ac:picMkLst>
        </pc:picChg>
        <pc:picChg chg="add del mod ord modCrop">
          <ac:chgData name="Filote, Oana" userId="dd7fac25-0b80-4943-a159-aefc453bff23" providerId="ADAL" clId="{A51E541A-45C3-4159-BE1B-29D713FEB567}" dt="2024-07-04T14:02:02.689" v="4481" actId="478"/>
          <ac:picMkLst>
            <pc:docMk/>
            <pc:sldMk cId="4181209214" sldId="266"/>
            <ac:picMk id="22" creationId="{FB7B112F-6413-7864-8E12-8E70227B992C}"/>
          </ac:picMkLst>
        </pc:picChg>
        <pc:picChg chg="del">
          <ac:chgData name="Filote, Oana" userId="dd7fac25-0b80-4943-a159-aefc453bff23" providerId="ADAL" clId="{A51E541A-45C3-4159-BE1B-29D713FEB567}" dt="2024-07-04T13:58:25.433" v="4467" actId="478"/>
          <ac:picMkLst>
            <pc:docMk/>
            <pc:sldMk cId="4181209214" sldId="266"/>
            <ac:picMk id="24" creationId="{00EE8296-FDBA-1A7E-7380-F7CDD23C3C6E}"/>
          </ac:picMkLst>
        </pc:picChg>
        <pc:picChg chg="add mod modCrop">
          <ac:chgData name="Filote, Oana" userId="dd7fac25-0b80-4943-a159-aefc453bff23" providerId="ADAL" clId="{A51E541A-45C3-4159-BE1B-29D713FEB567}" dt="2024-07-04T14:06:53.470" v="4700" actId="1076"/>
          <ac:picMkLst>
            <pc:docMk/>
            <pc:sldMk cId="4181209214" sldId="266"/>
            <ac:picMk id="25" creationId="{BDB1CE92-3508-4A67-3A2E-D7071F07ACDE}"/>
          </ac:picMkLst>
        </pc:picChg>
        <pc:picChg chg="mod">
          <ac:chgData name="Filote, Oana" userId="dd7fac25-0b80-4943-a159-aefc453bff23" providerId="ADAL" clId="{A51E541A-45C3-4159-BE1B-29D713FEB567}" dt="2024-07-04T14:07:55.469" v="4710" actId="1076"/>
          <ac:picMkLst>
            <pc:docMk/>
            <pc:sldMk cId="4181209214" sldId="266"/>
            <ac:picMk id="26" creationId="{101C3618-6B0C-5C65-ED67-A238BA7240E5}"/>
          </ac:picMkLst>
        </pc:picChg>
        <pc:picChg chg="mod">
          <ac:chgData name="Filote, Oana" userId="dd7fac25-0b80-4943-a159-aefc453bff23" providerId="ADAL" clId="{A51E541A-45C3-4159-BE1B-29D713FEB567}" dt="2024-07-04T14:11:14.011" v="4746" actId="1076"/>
          <ac:picMkLst>
            <pc:docMk/>
            <pc:sldMk cId="4181209214" sldId="266"/>
            <ac:picMk id="30" creationId="{86C0D386-087E-BBD9-F3D2-4D58121FAB2B}"/>
          </ac:picMkLst>
        </pc:picChg>
        <pc:cxnChg chg="add mod">
          <ac:chgData name="Filote, Oana" userId="dd7fac25-0b80-4943-a159-aefc453bff23" providerId="ADAL" clId="{A51E541A-45C3-4159-BE1B-29D713FEB567}" dt="2024-07-04T14:11:41.867" v="4751" actId="1076"/>
          <ac:cxnSpMkLst>
            <pc:docMk/>
            <pc:sldMk cId="4181209214" sldId="266"/>
            <ac:cxnSpMk id="37" creationId="{881FD954-2BB8-E399-45A7-7B03E4725C49}"/>
          </ac:cxnSpMkLst>
        </pc:cxnChg>
        <pc:cxnChg chg="mod">
          <ac:chgData name="Filote, Oana" userId="dd7fac25-0b80-4943-a159-aefc453bff23" providerId="ADAL" clId="{A51E541A-45C3-4159-BE1B-29D713FEB567}" dt="2024-07-04T13:59:48.997" v="4480" actId="1076"/>
          <ac:cxnSpMkLst>
            <pc:docMk/>
            <pc:sldMk cId="4181209214" sldId="266"/>
            <ac:cxnSpMk id="41" creationId="{5DA9B00D-CAD3-3EF7-AB3C-D3BBDDB72620}"/>
          </ac:cxnSpMkLst>
        </pc:cxnChg>
        <pc:cxnChg chg="add mod">
          <ac:chgData name="Filote, Oana" userId="dd7fac25-0b80-4943-a159-aefc453bff23" providerId="ADAL" clId="{A51E541A-45C3-4159-BE1B-29D713FEB567}" dt="2024-07-04T14:12:42.294" v="4765" actId="1076"/>
          <ac:cxnSpMkLst>
            <pc:docMk/>
            <pc:sldMk cId="4181209214" sldId="266"/>
            <ac:cxnSpMk id="48" creationId="{15042B32-488D-AF49-F4BE-80D7E40B202C}"/>
          </ac:cxnSpMkLst>
        </pc:cxnChg>
        <pc:cxnChg chg="add del mod">
          <ac:chgData name="Filote, Oana" userId="dd7fac25-0b80-4943-a159-aefc453bff23" providerId="ADAL" clId="{A51E541A-45C3-4159-BE1B-29D713FEB567}" dt="2024-07-04T14:17:07.207" v="4812" actId="478"/>
          <ac:cxnSpMkLst>
            <pc:docMk/>
            <pc:sldMk cId="4181209214" sldId="266"/>
            <ac:cxnSpMk id="50" creationId="{05D0B697-3D28-1028-D624-3D585C57E941}"/>
          </ac:cxnSpMkLst>
        </pc:cxnChg>
        <pc:cxnChg chg="add mod">
          <ac:chgData name="Filote, Oana" userId="dd7fac25-0b80-4943-a159-aefc453bff23" providerId="ADAL" clId="{A51E541A-45C3-4159-BE1B-29D713FEB567}" dt="2024-07-04T14:17:42.757" v="4820" actId="14100"/>
          <ac:cxnSpMkLst>
            <pc:docMk/>
            <pc:sldMk cId="4181209214" sldId="266"/>
            <ac:cxnSpMk id="54" creationId="{7E6E8FF3-3982-BA49-B1FF-51BBDCF50078}"/>
          </ac:cxnSpMkLst>
        </pc:cxnChg>
        <pc:cxnChg chg="del">
          <ac:chgData name="Filote, Oana" userId="dd7fac25-0b80-4943-a159-aefc453bff23" providerId="ADAL" clId="{A51E541A-45C3-4159-BE1B-29D713FEB567}" dt="2024-07-04T14:09:48.429" v="4730" actId="478"/>
          <ac:cxnSpMkLst>
            <pc:docMk/>
            <pc:sldMk cId="4181209214" sldId="266"/>
            <ac:cxnSpMk id="60" creationId="{17AB7664-D421-A77F-B738-791AE73EEC2C}"/>
          </ac:cxnSpMkLst>
        </pc:cxnChg>
        <pc:cxnChg chg="del">
          <ac:chgData name="Filote, Oana" userId="dd7fac25-0b80-4943-a159-aefc453bff23" providerId="ADAL" clId="{A51E541A-45C3-4159-BE1B-29D713FEB567}" dt="2024-07-04T14:08:42.004" v="4719" actId="478"/>
          <ac:cxnSpMkLst>
            <pc:docMk/>
            <pc:sldMk cId="4181209214" sldId="266"/>
            <ac:cxnSpMk id="61" creationId="{B7794B16-01F8-6915-FD66-5968FCB56AB0}"/>
          </ac:cxnSpMkLst>
        </pc:cxnChg>
        <pc:cxnChg chg="del mod ord">
          <ac:chgData name="Filote, Oana" userId="dd7fac25-0b80-4943-a159-aefc453bff23" providerId="ADAL" clId="{A51E541A-45C3-4159-BE1B-29D713FEB567}" dt="2024-07-04T14:12:38.100" v="4764" actId="478"/>
          <ac:cxnSpMkLst>
            <pc:docMk/>
            <pc:sldMk cId="4181209214" sldId="266"/>
            <ac:cxnSpMk id="63" creationId="{92880682-8250-BF9E-6F9C-9B7E95126CD8}"/>
          </ac:cxnSpMkLst>
        </pc:cxnChg>
        <pc:cxnChg chg="mod ord">
          <ac:chgData name="Filote, Oana" userId="dd7fac25-0b80-4943-a159-aefc453bff23" providerId="ADAL" clId="{A51E541A-45C3-4159-BE1B-29D713FEB567}" dt="2024-07-04T14:12:09.131" v="4757" actId="1076"/>
          <ac:cxnSpMkLst>
            <pc:docMk/>
            <pc:sldMk cId="4181209214" sldId="266"/>
            <ac:cxnSpMk id="68" creationId="{22B66C0F-7D9E-C535-F736-1ABFB08F026C}"/>
          </ac:cxnSpMkLst>
        </pc:cxnChg>
        <pc:cxnChg chg="del">
          <ac:chgData name="Filote, Oana" userId="dd7fac25-0b80-4943-a159-aefc453bff23" providerId="ADAL" clId="{A51E541A-45C3-4159-BE1B-29D713FEB567}" dt="2024-07-04T14:08:34.914" v="4718" actId="478"/>
          <ac:cxnSpMkLst>
            <pc:docMk/>
            <pc:sldMk cId="4181209214" sldId="266"/>
            <ac:cxnSpMk id="74" creationId="{6D160AEE-2399-3928-DF0B-ED1906A4CD2B}"/>
          </ac:cxnSpMkLst>
        </pc:cxnChg>
        <pc:cxnChg chg="mod ord">
          <ac:chgData name="Filote, Oana" userId="dd7fac25-0b80-4943-a159-aefc453bff23" providerId="ADAL" clId="{A51E541A-45C3-4159-BE1B-29D713FEB567}" dt="2024-07-04T14:13:08.675" v="4769" actId="14100"/>
          <ac:cxnSpMkLst>
            <pc:docMk/>
            <pc:sldMk cId="4181209214" sldId="266"/>
            <ac:cxnSpMk id="80" creationId="{F2C5C6C0-3C1A-9ACF-F783-85B118979B65}"/>
          </ac:cxnSpMkLst>
        </pc:cxnChg>
        <pc:cxnChg chg="del mod">
          <ac:chgData name="Filote, Oana" userId="dd7fac25-0b80-4943-a159-aefc453bff23" providerId="ADAL" clId="{A51E541A-45C3-4159-BE1B-29D713FEB567}" dt="2024-07-04T14:13:26.191" v="4772" actId="478"/>
          <ac:cxnSpMkLst>
            <pc:docMk/>
            <pc:sldMk cId="4181209214" sldId="266"/>
            <ac:cxnSpMk id="90" creationId="{4BB5D1A7-C892-2C73-444F-553E875E4DB7}"/>
          </ac:cxnSpMkLst>
        </pc:cxnChg>
      </pc:sldChg>
      <pc:sldChg chg="add del">
        <pc:chgData name="Filote, Oana" userId="dd7fac25-0b80-4943-a159-aefc453bff23" providerId="ADAL" clId="{A51E541A-45C3-4159-BE1B-29D713FEB567}" dt="2024-07-04T13:58:30.828" v="4470"/>
        <pc:sldMkLst>
          <pc:docMk/>
          <pc:sldMk cId="1974208102" sldId="267"/>
        </pc:sldMkLst>
      </pc:sldChg>
      <pc:sldChg chg="add del">
        <pc:chgData name="Filote, Oana" userId="dd7fac25-0b80-4943-a159-aefc453bff23" providerId="ADAL" clId="{A51E541A-45C3-4159-BE1B-29D713FEB567}" dt="2024-07-04T13:58:30.828" v="4470"/>
        <pc:sldMkLst>
          <pc:docMk/>
          <pc:sldMk cId="2705467602" sldId="268"/>
        </pc:sldMkLst>
      </pc:sldChg>
      <pc:sldChg chg="add del">
        <pc:chgData name="Filote, Oana" userId="dd7fac25-0b80-4943-a159-aefc453bff23" providerId="ADAL" clId="{A51E541A-45C3-4159-BE1B-29D713FEB567}" dt="2024-07-04T13:58:30.828" v="4470"/>
        <pc:sldMkLst>
          <pc:docMk/>
          <pc:sldMk cId="3983245953" sldId="269"/>
        </pc:sldMkLst>
      </pc:sldChg>
    </pc:docChg>
  </pc:docChgLst>
  <pc:docChgLst>
    <pc:chgData name="Filote, Oana" userId="S::ofilote@ic.ac.uk::dd7fac25-0b80-4943-a159-aefc453bff23" providerId="AD" clId="Web-{E321E1ED-6925-03D1-2BEA-A0D2CF91542A}"/>
    <pc:docChg chg="modSld">
      <pc:chgData name="Filote, Oana" userId="S::ofilote@ic.ac.uk::dd7fac25-0b80-4943-a159-aefc453bff23" providerId="AD" clId="Web-{E321E1ED-6925-03D1-2BEA-A0D2CF91542A}" dt="2024-07-17T11:43:37.368" v="2" actId="1076"/>
      <pc:docMkLst>
        <pc:docMk/>
      </pc:docMkLst>
      <pc:sldChg chg="modSp">
        <pc:chgData name="Filote, Oana" userId="S::ofilote@ic.ac.uk::dd7fac25-0b80-4943-a159-aefc453bff23" providerId="AD" clId="Web-{E321E1ED-6925-03D1-2BEA-A0D2CF91542A}" dt="2024-07-17T11:43:37.368" v="2" actId="1076"/>
        <pc:sldMkLst>
          <pc:docMk/>
          <pc:sldMk cId="3204218761" sldId="264"/>
        </pc:sldMkLst>
        <pc:spChg chg="mod">
          <ac:chgData name="Filote, Oana" userId="S::ofilote@ic.ac.uk::dd7fac25-0b80-4943-a159-aefc453bff23" providerId="AD" clId="Web-{E321E1ED-6925-03D1-2BEA-A0D2CF91542A}" dt="2024-07-17T11:43:37.368" v="2" actId="1076"/>
          <ac:spMkLst>
            <pc:docMk/>
            <pc:sldMk cId="3204218761" sldId="264"/>
            <ac:spMk id="23" creationId="{4A1251E2-BD2B-18D8-CF86-DE370D8D6D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7/23/2024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3507431" rtl="0" eaLnBrk="1" latinLnBrk="0" hangingPunct="1">
      <a:defRPr sz="4603" kern="1200">
        <a:solidFill>
          <a:schemeClr val="tx1"/>
        </a:solidFill>
        <a:latin typeface="+mn-lt"/>
        <a:ea typeface="+mn-ea"/>
        <a:cs typeface="+mn-cs"/>
      </a:defRPr>
    </a:lvl1pPr>
    <a:lvl2pPr marL="1753718" algn="l" defTabSz="3507431" rtl="0" eaLnBrk="1" latinLnBrk="0" hangingPunct="1">
      <a:defRPr sz="4603" kern="1200">
        <a:solidFill>
          <a:schemeClr val="tx1"/>
        </a:solidFill>
        <a:latin typeface="+mn-lt"/>
        <a:ea typeface="+mn-ea"/>
        <a:cs typeface="+mn-cs"/>
      </a:defRPr>
    </a:lvl2pPr>
    <a:lvl3pPr marL="3507431" algn="l" defTabSz="3507431" rtl="0" eaLnBrk="1" latinLnBrk="0" hangingPunct="1">
      <a:defRPr sz="4603" kern="1200">
        <a:solidFill>
          <a:schemeClr val="tx1"/>
        </a:solidFill>
        <a:latin typeface="+mn-lt"/>
        <a:ea typeface="+mn-ea"/>
        <a:cs typeface="+mn-cs"/>
      </a:defRPr>
    </a:lvl3pPr>
    <a:lvl4pPr marL="5261149" algn="l" defTabSz="3507431" rtl="0" eaLnBrk="1" latinLnBrk="0" hangingPunct="1">
      <a:defRPr sz="4603" kern="1200">
        <a:solidFill>
          <a:schemeClr val="tx1"/>
        </a:solidFill>
        <a:latin typeface="+mn-lt"/>
        <a:ea typeface="+mn-ea"/>
        <a:cs typeface="+mn-cs"/>
      </a:defRPr>
    </a:lvl4pPr>
    <a:lvl5pPr marL="7014863" algn="l" defTabSz="3507431" rtl="0" eaLnBrk="1" latinLnBrk="0" hangingPunct="1">
      <a:defRPr sz="4603" kern="1200">
        <a:solidFill>
          <a:schemeClr val="tx1"/>
        </a:solidFill>
        <a:latin typeface="+mn-lt"/>
        <a:ea typeface="+mn-ea"/>
        <a:cs typeface="+mn-cs"/>
      </a:defRPr>
    </a:lvl5pPr>
    <a:lvl6pPr marL="8768581" algn="l" defTabSz="3507431" rtl="0" eaLnBrk="1" latinLnBrk="0" hangingPunct="1">
      <a:defRPr sz="4603" kern="1200">
        <a:solidFill>
          <a:schemeClr val="tx1"/>
        </a:solidFill>
        <a:latin typeface="+mn-lt"/>
        <a:ea typeface="+mn-ea"/>
        <a:cs typeface="+mn-cs"/>
      </a:defRPr>
    </a:lvl6pPr>
    <a:lvl7pPr marL="10522298" algn="l" defTabSz="3507431" rtl="0" eaLnBrk="1" latinLnBrk="0" hangingPunct="1">
      <a:defRPr sz="4603" kern="1200">
        <a:solidFill>
          <a:schemeClr val="tx1"/>
        </a:solidFill>
        <a:latin typeface="+mn-lt"/>
        <a:ea typeface="+mn-ea"/>
        <a:cs typeface="+mn-cs"/>
      </a:defRPr>
    </a:lvl7pPr>
    <a:lvl8pPr marL="12276012" algn="l" defTabSz="3507431" rtl="0" eaLnBrk="1" latinLnBrk="0" hangingPunct="1">
      <a:defRPr sz="4603" kern="1200">
        <a:solidFill>
          <a:schemeClr val="tx1"/>
        </a:solidFill>
        <a:latin typeface="+mn-lt"/>
        <a:ea typeface="+mn-ea"/>
        <a:cs typeface="+mn-cs"/>
      </a:defRPr>
    </a:lvl8pPr>
    <a:lvl9pPr marL="14029730" algn="l" defTabSz="3507431"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1</a:t>
            </a:fld>
            <a:endParaRPr lang="en-GB"/>
          </a:p>
        </p:txBody>
      </p:sp>
    </p:spTree>
    <p:extLst>
      <p:ext uri="{BB962C8B-B14F-4D97-AF65-F5344CB8AC3E}">
        <p14:creationId xmlns:p14="http://schemas.microsoft.com/office/powerpoint/2010/main" val="156354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2</a:t>
            </a:fld>
            <a:endParaRPr lang="en-GB"/>
          </a:p>
        </p:txBody>
      </p:sp>
    </p:spTree>
    <p:extLst>
      <p:ext uri="{BB962C8B-B14F-4D97-AF65-F5344CB8AC3E}">
        <p14:creationId xmlns:p14="http://schemas.microsoft.com/office/powerpoint/2010/main" val="169852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3</a:t>
            </a:fld>
            <a:endParaRPr lang="en-GB"/>
          </a:p>
        </p:txBody>
      </p:sp>
    </p:spTree>
    <p:extLst>
      <p:ext uri="{BB962C8B-B14F-4D97-AF65-F5344CB8AC3E}">
        <p14:creationId xmlns:p14="http://schemas.microsoft.com/office/powerpoint/2010/main" val="3444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4</a:t>
            </a:fld>
            <a:endParaRPr lang="en-GB"/>
          </a:p>
        </p:txBody>
      </p:sp>
    </p:spTree>
    <p:extLst>
      <p:ext uri="{BB962C8B-B14F-4D97-AF65-F5344CB8AC3E}">
        <p14:creationId xmlns:p14="http://schemas.microsoft.com/office/powerpoint/2010/main" val="156354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5</a:t>
            </a:fld>
            <a:endParaRPr lang="en-GB"/>
          </a:p>
        </p:txBody>
      </p:sp>
    </p:spTree>
    <p:extLst>
      <p:ext uri="{BB962C8B-B14F-4D97-AF65-F5344CB8AC3E}">
        <p14:creationId xmlns:p14="http://schemas.microsoft.com/office/powerpoint/2010/main" val="156370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6</a:t>
            </a:fld>
            <a:endParaRPr lang="en-GB"/>
          </a:p>
        </p:txBody>
      </p:sp>
    </p:spTree>
    <p:extLst>
      <p:ext uri="{BB962C8B-B14F-4D97-AF65-F5344CB8AC3E}">
        <p14:creationId xmlns:p14="http://schemas.microsoft.com/office/powerpoint/2010/main" val="397093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F693B-C5E0-45C3-8461-E0011919251A}" type="slidenum">
              <a:rPr lang="en-GB" smtClean="0"/>
              <a:t>7</a:t>
            </a:fld>
            <a:endParaRPr lang="en-GB"/>
          </a:p>
        </p:txBody>
      </p:sp>
    </p:spTree>
    <p:extLst>
      <p:ext uri="{BB962C8B-B14F-4D97-AF65-F5344CB8AC3E}">
        <p14:creationId xmlns:p14="http://schemas.microsoft.com/office/powerpoint/2010/main" val="323872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One">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C48B9CE-FD65-AE40-130C-DBE00526E69A}"/>
              </a:ext>
            </a:extLst>
          </p:cNvPr>
          <p:cNvSpPr>
            <a:spLocks noGrp="1"/>
          </p:cNvSpPr>
          <p:nvPr>
            <p:ph sz="quarter" idx="32" hasCustomPrompt="1"/>
          </p:nvPr>
        </p:nvSpPr>
        <p:spPr>
          <a:xfrm>
            <a:off x="10547116" y="14759349"/>
            <a:ext cx="18597555" cy="14449827"/>
          </a:xfrm>
        </p:spPr>
        <p:txBody>
          <a:bodyPr/>
          <a:lstStyle>
            <a:lvl1pPr>
              <a:defRPr/>
            </a:lvl1pPr>
          </a:lstStyle>
          <a:p>
            <a:pPr lvl="0"/>
            <a:r>
              <a:rPr lang="en-US"/>
              <a:t>Click an icon to add content</a:t>
            </a:r>
          </a:p>
        </p:txBody>
      </p:sp>
      <p:sp>
        <p:nvSpPr>
          <p:cNvPr id="5" name="Title 4">
            <a:extLst>
              <a:ext uri="{FF2B5EF4-FFF2-40B4-BE49-F238E27FC236}">
                <a16:creationId xmlns:a16="http://schemas.microsoft.com/office/drawing/2014/main" id="{E3DD5FEA-0146-896B-ABD3-41CBD58D07FE}"/>
              </a:ext>
            </a:extLst>
          </p:cNvPr>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346B1F1E-F449-B29F-6C17-6D2E110AEBD8}"/>
              </a:ext>
            </a:extLst>
          </p:cNvPr>
          <p:cNvSpPr>
            <a:spLocks noGrp="1"/>
          </p:cNvSpPr>
          <p:nvPr>
            <p:ph type="dt" sz="half" idx="11"/>
          </p:nvPr>
        </p:nvSpPr>
        <p:spPr/>
        <p:txBody>
          <a:bodyPr/>
          <a:lstStyle/>
          <a:p>
            <a:fld id="{F18F015B-6C73-4A9C-BCFC-C5B1BB098CD2}" type="datetime1">
              <a:rPr lang="en-GB" noProof="0" smtClean="0"/>
              <a:t>23/07/2024</a:t>
            </a:fld>
            <a:endParaRPr lang="en-GB" noProof="0"/>
          </a:p>
        </p:txBody>
      </p:sp>
      <p:sp>
        <p:nvSpPr>
          <p:cNvPr id="8" name="Footer Placeholder 7">
            <a:extLst>
              <a:ext uri="{FF2B5EF4-FFF2-40B4-BE49-F238E27FC236}">
                <a16:creationId xmlns:a16="http://schemas.microsoft.com/office/drawing/2014/main" id="{09601A43-521E-7D2C-E6A2-455F8466DBC3}"/>
              </a:ext>
            </a:extLst>
          </p:cNvPr>
          <p:cNvSpPr>
            <a:spLocks noGrp="1"/>
          </p:cNvSpPr>
          <p:nvPr>
            <p:ph type="ftr" sz="quarter" idx="12"/>
          </p:nvPr>
        </p:nvSpPr>
        <p:spPr/>
        <p:txBody>
          <a:bodyPr/>
          <a:lstStyle/>
          <a:p>
            <a:r>
              <a:rPr lang="en-GB" noProof="0"/>
              <a:t>imperial.ac.uk</a:t>
            </a:r>
          </a:p>
        </p:txBody>
      </p:sp>
      <p:sp>
        <p:nvSpPr>
          <p:cNvPr id="9" name="Slide Number Placeholder 8">
            <a:extLst>
              <a:ext uri="{FF2B5EF4-FFF2-40B4-BE49-F238E27FC236}">
                <a16:creationId xmlns:a16="http://schemas.microsoft.com/office/drawing/2014/main" id="{F5C6A93B-F7C5-B8B9-F174-1D4991E5A0C5}"/>
              </a:ext>
            </a:extLst>
          </p:cNvPr>
          <p:cNvSpPr>
            <a:spLocks noGrp="1"/>
          </p:cNvSpPr>
          <p:nvPr>
            <p:ph type="sldNum" sz="quarter" idx="13"/>
          </p:nvPr>
        </p:nvSpPr>
        <p:spPr/>
        <p:txBody>
          <a:bodyPr/>
          <a:lstStyle/>
          <a:p>
            <a:fld id="{CBA53E11-492D-48B3-9F9B-09541CA2A39A}" type="slidenum">
              <a:rPr lang="en-GB" noProof="0" smtClean="0"/>
              <a:pPr/>
              <a:t>‹#›</a:t>
            </a:fld>
            <a:endParaRPr lang="en-GB" noProof="0"/>
          </a:p>
        </p:txBody>
      </p:sp>
      <p:sp>
        <p:nvSpPr>
          <p:cNvPr id="10"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0055362" y="3120023"/>
            <a:ext cx="9100544" cy="2935718"/>
          </a:xfrm>
          <a:prstGeom prst="rect">
            <a:avLst/>
          </a:prstGeom>
        </p:spPr>
        <p:txBody>
          <a:bodyPr/>
          <a:lstStyle>
            <a:lvl1pPr marL="0" indent="0" algn="l">
              <a:buNone/>
              <a:defRPr sz="3600" b="0">
                <a:solidFill>
                  <a:schemeClr val="accent1"/>
                </a:solidFill>
                <a:latin typeface="+mj-lt"/>
                <a:ea typeface="Inter Medium" panose="02000503000000020004" pitchFamily="2" charset="0"/>
              </a:defRPr>
            </a:lvl1pPr>
            <a:lvl2pPr marL="850232" indent="0" algn="ctr">
              <a:buNone/>
              <a:defRPr sz="3720"/>
            </a:lvl2pPr>
            <a:lvl3pPr marL="1700466" indent="0" algn="ctr">
              <a:buNone/>
              <a:defRPr sz="3348"/>
            </a:lvl3pPr>
            <a:lvl4pPr marL="2550699" indent="0" algn="ctr">
              <a:buNone/>
              <a:defRPr sz="2976"/>
            </a:lvl4pPr>
            <a:lvl5pPr marL="3400933" indent="0" algn="ctr">
              <a:buNone/>
              <a:defRPr sz="2976"/>
            </a:lvl5pPr>
            <a:lvl6pPr marL="4251165" indent="0" algn="ctr">
              <a:buNone/>
              <a:defRPr sz="2976"/>
            </a:lvl6pPr>
            <a:lvl7pPr marL="5101400" indent="0" algn="ctr">
              <a:buNone/>
              <a:defRPr sz="2976"/>
            </a:lvl7pPr>
            <a:lvl8pPr marL="5951631" indent="0" algn="ctr">
              <a:buNone/>
              <a:defRPr sz="2976"/>
            </a:lvl8pPr>
            <a:lvl9pPr marL="6801867" indent="0" algn="ctr">
              <a:buNone/>
              <a:defRPr sz="2976"/>
            </a:lvl9pPr>
          </a:lstStyle>
          <a:p>
            <a:r>
              <a:rPr lang="en-US" noProof="0"/>
              <a:t>Click to edit Master subtitle style</a:t>
            </a:r>
            <a:endParaRPr lang="en-GB" noProof="0"/>
          </a:p>
        </p:txBody>
      </p:sp>
      <p:sp>
        <p:nvSpPr>
          <p:cNvPr id="27" name="Text Placeholder 26">
            <a:extLst>
              <a:ext uri="{FF2B5EF4-FFF2-40B4-BE49-F238E27FC236}">
                <a16:creationId xmlns:a16="http://schemas.microsoft.com/office/drawing/2014/main" id="{F84EA4A9-8368-74EA-F27A-3450838EAA85}"/>
              </a:ext>
            </a:extLst>
          </p:cNvPr>
          <p:cNvSpPr>
            <a:spLocks noGrp="1"/>
          </p:cNvSpPr>
          <p:nvPr>
            <p:ph type="body" sz="quarter" idx="19"/>
          </p:nvPr>
        </p:nvSpPr>
        <p:spPr>
          <a:xfrm>
            <a:off x="1119307" y="29428988"/>
            <a:ext cx="9100545" cy="856762"/>
          </a:xfrm>
          <a:prstGeom prst="rect">
            <a:avLst/>
          </a:prstGeom>
        </p:spPr>
        <p:txBody>
          <a:bodyPr/>
          <a:lstStyle>
            <a:lvl1pPr>
              <a:defRPr sz="1400"/>
            </a:lvl1pPr>
            <a:lvl2pPr>
              <a:defRPr sz="1414"/>
            </a:lvl2pPr>
            <a:lvl3pPr>
              <a:defRPr sz="1414"/>
            </a:lvl3pPr>
            <a:lvl4pPr>
              <a:defRPr sz="1414"/>
            </a:lvl4pPr>
            <a:lvl5pPr>
              <a:defRPr sz="1414"/>
            </a:lvl5pPr>
          </a:lstStyle>
          <a:p>
            <a:pPr lvl="0"/>
            <a:r>
              <a:rPr lang="en-US" noProof="0"/>
              <a:t>Click to edit Master text styles</a:t>
            </a:r>
          </a:p>
        </p:txBody>
      </p:sp>
      <p:sp>
        <p:nvSpPr>
          <p:cNvPr id="28" name="Text Placeholder 26">
            <a:extLst>
              <a:ext uri="{FF2B5EF4-FFF2-40B4-BE49-F238E27FC236}">
                <a16:creationId xmlns:a16="http://schemas.microsoft.com/office/drawing/2014/main" id="{D437EA09-33CD-6FA8-4A6D-5CE7BFF619CC}"/>
              </a:ext>
            </a:extLst>
          </p:cNvPr>
          <p:cNvSpPr>
            <a:spLocks noGrp="1"/>
          </p:cNvSpPr>
          <p:nvPr>
            <p:ph type="body" sz="quarter" idx="20"/>
          </p:nvPr>
        </p:nvSpPr>
        <p:spPr>
          <a:xfrm>
            <a:off x="10583964" y="29428988"/>
            <a:ext cx="18571942" cy="856762"/>
          </a:xfrm>
          <a:prstGeom prst="rect">
            <a:avLst/>
          </a:prstGeom>
        </p:spPr>
        <p:txBody>
          <a:bodyPr/>
          <a:lstStyle>
            <a:lvl1pPr>
              <a:defRPr sz="1400"/>
            </a:lvl1pPr>
            <a:lvl2pPr>
              <a:defRPr sz="1414"/>
            </a:lvl2pPr>
            <a:lvl3pPr>
              <a:defRPr sz="1414"/>
            </a:lvl3pPr>
            <a:lvl4pPr>
              <a:defRPr sz="1414"/>
            </a:lvl4pPr>
            <a:lvl5pPr>
              <a:defRPr sz="1414"/>
            </a:lvl5pPr>
          </a:lstStyle>
          <a:p>
            <a:pPr lvl="0"/>
            <a:r>
              <a:rPr lang="en-US" noProof="0"/>
              <a:t>Click to edit Master text styles</a:t>
            </a:r>
          </a:p>
        </p:txBody>
      </p:sp>
      <p:sp>
        <p:nvSpPr>
          <p:cNvPr id="32" name="Picture Placeholder 14">
            <a:extLst>
              <a:ext uri="{FF2B5EF4-FFF2-40B4-BE49-F238E27FC236}">
                <a16:creationId xmlns:a16="http://schemas.microsoft.com/office/drawing/2014/main" id="{38BCB398-97B2-A11D-4F34-20FD1C3A57AF}"/>
              </a:ext>
            </a:extLst>
          </p:cNvPr>
          <p:cNvSpPr>
            <a:spLocks noGrp="1"/>
          </p:cNvSpPr>
          <p:nvPr>
            <p:ph type="pic" sz="quarter" idx="24" hasCustomPrompt="1"/>
          </p:nvPr>
        </p:nvSpPr>
        <p:spPr>
          <a:xfrm>
            <a:off x="20055360" y="37412205"/>
            <a:ext cx="4434326" cy="2493982"/>
          </a:xfrm>
          <a:prstGeom prst="rect">
            <a:avLst/>
          </a:prstGeom>
          <a:noFill/>
          <a:ln>
            <a:noFill/>
          </a:ln>
        </p:spPr>
        <p:txBody>
          <a:bodyPr/>
          <a:lstStyle>
            <a:lvl1pPr>
              <a:defRPr sz="2262"/>
            </a:lvl1pPr>
          </a:lstStyle>
          <a:p>
            <a:r>
              <a:rPr lang="en-GB" noProof="0"/>
              <a:t>Click icon to add a supporter or partner logo</a:t>
            </a:r>
          </a:p>
        </p:txBody>
      </p:sp>
      <p:sp>
        <p:nvSpPr>
          <p:cNvPr id="33" name="Picture Placeholder 14">
            <a:extLst>
              <a:ext uri="{FF2B5EF4-FFF2-40B4-BE49-F238E27FC236}">
                <a16:creationId xmlns:a16="http://schemas.microsoft.com/office/drawing/2014/main" id="{75C6CEFE-B735-0385-C658-4587C1DD75EB}"/>
              </a:ext>
            </a:extLst>
          </p:cNvPr>
          <p:cNvSpPr>
            <a:spLocks noGrp="1"/>
          </p:cNvSpPr>
          <p:nvPr>
            <p:ph type="pic" sz="quarter" idx="25" hasCustomPrompt="1"/>
          </p:nvPr>
        </p:nvSpPr>
        <p:spPr>
          <a:xfrm>
            <a:off x="24721579" y="37412205"/>
            <a:ext cx="4434326" cy="2493982"/>
          </a:xfrm>
          <a:prstGeom prst="rect">
            <a:avLst/>
          </a:prstGeom>
          <a:noFill/>
          <a:ln>
            <a:noFill/>
          </a:ln>
        </p:spPr>
        <p:txBody>
          <a:bodyPr/>
          <a:lstStyle>
            <a:lvl1pPr>
              <a:defRPr sz="2262"/>
            </a:lvl1pPr>
          </a:lstStyle>
          <a:p>
            <a:r>
              <a:rPr lang="en-GB" noProof="0"/>
              <a:t>Click icon to add a supporter or partner logo</a:t>
            </a:r>
          </a:p>
        </p:txBody>
      </p:sp>
      <p:sp>
        <p:nvSpPr>
          <p:cNvPr id="3" name="Text Placeholder 2">
            <a:extLst>
              <a:ext uri="{FF2B5EF4-FFF2-40B4-BE49-F238E27FC236}">
                <a16:creationId xmlns:a16="http://schemas.microsoft.com/office/drawing/2014/main" id="{CB1CA73C-0476-5A07-BF41-8F4A73CC8D09}"/>
              </a:ext>
            </a:extLst>
          </p:cNvPr>
          <p:cNvSpPr>
            <a:spLocks noGrp="1"/>
          </p:cNvSpPr>
          <p:nvPr>
            <p:ph type="body" sz="quarter" idx="26"/>
          </p:nvPr>
        </p:nvSpPr>
        <p:spPr>
          <a:xfrm>
            <a:off x="1119307" y="6944305"/>
            <a:ext cx="9100545" cy="14779654"/>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2">
            <a:extLst>
              <a:ext uri="{FF2B5EF4-FFF2-40B4-BE49-F238E27FC236}">
                <a16:creationId xmlns:a16="http://schemas.microsoft.com/office/drawing/2014/main" id="{00C73574-5895-09F1-1C64-ACBD70013EBD}"/>
              </a:ext>
            </a:extLst>
          </p:cNvPr>
          <p:cNvSpPr>
            <a:spLocks noGrp="1"/>
          </p:cNvSpPr>
          <p:nvPr>
            <p:ph type="body" sz="quarter" idx="27"/>
          </p:nvPr>
        </p:nvSpPr>
        <p:spPr>
          <a:xfrm>
            <a:off x="10547114" y="6944306"/>
            <a:ext cx="9100545" cy="742576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2">
            <a:extLst>
              <a:ext uri="{FF2B5EF4-FFF2-40B4-BE49-F238E27FC236}">
                <a16:creationId xmlns:a16="http://schemas.microsoft.com/office/drawing/2014/main" id="{214F4225-433B-2AB2-15E4-9E4230315932}"/>
              </a:ext>
            </a:extLst>
          </p:cNvPr>
          <p:cNvSpPr>
            <a:spLocks noGrp="1"/>
          </p:cNvSpPr>
          <p:nvPr>
            <p:ph type="body" sz="quarter" idx="28"/>
          </p:nvPr>
        </p:nvSpPr>
        <p:spPr>
          <a:xfrm>
            <a:off x="20055360" y="6944306"/>
            <a:ext cx="9100545" cy="742576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Text Placeholder 2">
            <a:extLst>
              <a:ext uri="{FF2B5EF4-FFF2-40B4-BE49-F238E27FC236}">
                <a16:creationId xmlns:a16="http://schemas.microsoft.com/office/drawing/2014/main" id="{FB76A963-6AEF-5BBE-8E48-EBD8B152A58E}"/>
              </a:ext>
            </a:extLst>
          </p:cNvPr>
          <p:cNvSpPr>
            <a:spLocks noGrp="1"/>
          </p:cNvSpPr>
          <p:nvPr>
            <p:ph type="body" sz="quarter" idx="29"/>
          </p:nvPr>
        </p:nvSpPr>
        <p:spPr>
          <a:xfrm>
            <a:off x="1119307" y="30675976"/>
            <a:ext cx="9100545" cy="923021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2">
            <a:extLst>
              <a:ext uri="{FF2B5EF4-FFF2-40B4-BE49-F238E27FC236}">
                <a16:creationId xmlns:a16="http://schemas.microsoft.com/office/drawing/2014/main" id="{4C56EE52-537E-793C-190B-CFC9F395ABDA}"/>
              </a:ext>
            </a:extLst>
          </p:cNvPr>
          <p:cNvSpPr>
            <a:spLocks noGrp="1"/>
          </p:cNvSpPr>
          <p:nvPr>
            <p:ph type="body" sz="quarter" idx="30"/>
          </p:nvPr>
        </p:nvSpPr>
        <p:spPr>
          <a:xfrm>
            <a:off x="10582140" y="30675976"/>
            <a:ext cx="9100545" cy="923021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2">
            <a:extLst>
              <a:ext uri="{FF2B5EF4-FFF2-40B4-BE49-F238E27FC236}">
                <a16:creationId xmlns:a16="http://schemas.microsoft.com/office/drawing/2014/main" id="{A839EC7A-2402-CED8-C771-BB6EF2E35BB8}"/>
              </a:ext>
            </a:extLst>
          </p:cNvPr>
          <p:cNvSpPr>
            <a:spLocks noGrp="1"/>
          </p:cNvSpPr>
          <p:nvPr>
            <p:ph type="body" sz="quarter" idx="31"/>
          </p:nvPr>
        </p:nvSpPr>
        <p:spPr>
          <a:xfrm>
            <a:off x="20044974" y="30675977"/>
            <a:ext cx="9100545" cy="637139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10">
            <a:extLst>
              <a:ext uri="{FF2B5EF4-FFF2-40B4-BE49-F238E27FC236}">
                <a16:creationId xmlns:a16="http://schemas.microsoft.com/office/drawing/2014/main" id="{D29EF359-10B1-D70F-910E-516113908950}"/>
              </a:ext>
            </a:extLst>
          </p:cNvPr>
          <p:cNvSpPr>
            <a:spLocks noGrp="1"/>
          </p:cNvSpPr>
          <p:nvPr>
            <p:ph sz="quarter" idx="33" hasCustomPrompt="1"/>
          </p:nvPr>
        </p:nvSpPr>
        <p:spPr>
          <a:xfrm>
            <a:off x="1119308" y="22114186"/>
            <a:ext cx="9100545" cy="7094990"/>
          </a:xfrm>
        </p:spPr>
        <p:txBody>
          <a:bodyPr/>
          <a:lstStyle>
            <a:lvl1pPr>
              <a:defRPr/>
            </a:lvl1pPr>
          </a:lstStyle>
          <a:p>
            <a:pPr lvl="0"/>
            <a:r>
              <a:rPr lang="en-US"/>
              <a:t>Click an icon to add content</a:t>
            </a:r>
          </a:p>
        </p:txBody>
      </p:sp>
    </p:spTree>
    <p:extLst>
      <p:ext uri="{BB962C8B-B14F-4D97-AF65-F5344CB8AC3E}">
        <p14:creationId xmlns:p14="http://schemas.microsoft.com/office/powerpoint/2010/main" val="7184621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Tw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DD5FEA-0146-896B-ABD3-41CBD58D07FE}"/>
              </a:ext>
            </a:extLst>
          </p:cNvPr>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346B1F1E-F449-B29F-6C17-6D2E110AEBD8}"/>
              </a:ext>
            </a:extLst>
          </p:cNvPr>
          <p:cNvSpPr>
            <a:spLocks noGrp="1"/>
          </p:cNvSpPr>
          <p:nvPr>
            <p:ph type="dt" sz="half" idx="11"/>
          </p:nvPr>
        </p:nvSpPr>
        <p:spPr/>
        <p:txBody>
          <a:bodyPr/>
          <a:lstStyle/>
          <a:p>
            <a:fld id="{125B37B3-A951-41B0-803F-990AE8E98F3B}" type="datetime1">
              <a:rPr lang="en-GB" noProof="0" smtClean="0"/>
              <a:t>23/07/2024</a:t>
            </a:fld>
            <a:endParaRPr lang="en-GB" noProof="0"/>
          </a:p>
        </p:txBody>
      </p:sp>
      <p:sp>
        <p:nvSpPr>
          <p:cNvPr id="8" name="Footer Placeholder 7">
            <a:extLst>
              <a:ext uri="{FF2B5EF4-FFF2-40B4-BE49-F238E27FC236}">
                <a16:creationId xmlns:a16="http://schemas.microsoft.com/office/drawing/2014/main" id="{09601A43-521E-7D2C-E6A2-455F8466DBC3}"/>
              </a:ext>
            </a:extLst>
          </p:cNvPr>
          <p:cNvSpPr>
            <a:spLocks noGrp="1"/>
          </p:cNvSpPr>
          <p:nvPr>
            <p:ph type="ftr" sz="quarter" idx="12"/>
          </p:nvPr>
        </p:nvSpPr>
        <p:spPr/>
        <p:txBody>
          <a:bodyPr/>
          <a:lstStyle/>
          <a:p>
            <a:r>
              <a:rPr lang="en-GB" noProof="0"/>
              <a:t>imperial.ac.uk</a:t>
            </a:r>
          </a:p>
        </p:txBody>
      </p:sp>
      <p:sp>
        <p:nvSpPr>
          <p:cNvPr id="9" name="Slide Number Placeholder 8">
            <a:extLst>
              <a:ext uri="{FF2B5EF4-FFF2-40B4-BE49-F238E27FC236}">
                <a16:creationId xmlns:a16="http://schemas.microsoft.com/office/drawing/2014/main" id="{F5C6A93B-F7C5-B8B9-F174-1D4991E5A0C5}"/>
              </a:ext>
            </a:extLst>
          </p:cNvPr>
          <p:cNvSpPr>
            <a:spLocks noGrp="1"/>
          </p:cNvSpPr>
          <p:nvPr>
            <p:ph type="sldNum" sz="quarter" idx="13"/>
          </p:nvPr>
        </p:nvSpPr>
        <p:spPr/>
        <p:txBody>
          <a:bodyPr/>
          <a:lstStyle/>
          <a:p>
            <a:fld id="{CBA53E11-492D-48B3-9F9B-09541CA2A39A}" type="slidenum">
              <a:rPr lang="en-GB" noProof="0" smtClean="0"/>
              <a:pPr/>
              <a:t>‹#›</a:t>
            </a:fld>
            <a:endParaRPr lang="en-GB" noProof="0"/>
          </a:p>
        </p:txBody>
      </p:sp>
      <p:sp>
        <p:nvSpPr>
          <p:cNvPr id="10"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0055362" y="3120023"/>
            <a:ext cx="9100544" cy="2935718"/>
          </a:xfrm>
          <a:prstGeom prst="rect">
            <a:avLst/>
          </a:prstGeom>
        </p:spPr>
        <p:txBody>
          <a:bodyPr/>
          <a:lstStyle>
            <a:lvl1pPr marL="0" indent="0" algn="l">
              <a:buNone/>
              <a:defRPr sz="3600" b="0">
                <a:solidFill>
                  <a:schemeClr val="accent1"/>
                </a:solidFill>
                <a:latin typeface="+mj-lt"/>
                <a:ea typeface="Inter Medium" panose="02000503000000020004" pitchFamily="2" charset="0"/>
              </a:defRPr>
            </a:lvl1pPr>
            <a:lvl2pPr marL="850232" indent="0" algn="ctr">
              <a:buNone/>
              <a:defRPr sz="3720"/>
            </a:lvl2pPr>
            <a:lvl3pPr marL="1700466" indent="0" algn="ctr">
              <a:buNone/>
              <a:defRPr sz="3348"/>
            </a:lvl3pPr>
            <a:lvl4pPr marL="2550699" indent="0" algn="ctr">
              <a:buNone/>
              <a:defRPr sz="2976"/>
            </a:lvl4pPr>
            <a:lvl5pPr marL="3400933" indent="0" algn="ctr">
              <a:buNone/>
              <a:defRPr sz="2976"/>
            </a:lvl5pPr>
            <a:lvl6pPr marL="4251165" indent="0" algn="ctr">
              <a:buNone/>
              <a:defRPr sz="2976"/>
            </a:lvl6pPr>
            <a:lvl7pPr marL="5101400" indent="0" algn="ctr">
              <a:buNone/>
              <a:defRPr sz="2976"/>
            </a:lvl7pPr>
            <a:lvl8pPr marL="5951631" indent="0" algn="ctr">
              <a:buNone/>
              <a:defRPr sz="2976"/>
            </a:lvl8pPr>
            <a:lvl9pPr marL="6801867" indent="0" algn="ctr">
              <a:buNone/>
              <a:defRPr sz="2976"/>
            </a:lvl9pPr>
          </a:lstStyle>
          <a:p>
            <a:r>
              <a:rPr lang="en-US" noProof="0"/>
              <a:t>Click to edit Master subtitle style</a:t>
            </a:r>
            <a:endParaRPr lang="en-GB" noProof="0"/>
          </a:p>
        </p:txBody>
      </p:sp>
      <p:sp>
        <p:nvSpPr>
          <p:cNvPr id="27" name="Text Placeholder 26">
            <a:extLst>
              <a:ext uri="{FF2B5EF4-FFF2-40B4-BE49-F238E27FC236}">
                <a16:creationId xmlns:a16="http://schemas.microsoft.com/office/drawing/2014/main" id="{F84EA4A9-8368-74EA-F27A-3450838EAA85}"/>
              </a:ext>
            </a:extLst>
          </p:cNvPr>
          <p:cNvSpPr>
            <a:spLocks noGrp="1"/>
          </p:cNvSpPr>
          <p:nvPr>
            <p:ph type="body" sz="quarter" idx="19"/>
          </p:nvPr>
        </p:nvSpPr>
        <p:spPr>
          <a:xfrm>
            <a:off x="1119307" y="29428988"/>
            <a:ext cx="9100545" cy="856762"/>
          </a:xfrm>
          <a:prstGeom prst="rect">
            <a:avLst/>
          </a:prstGeom>
        </p:spPr>
        <p:txBody>
          <a:bodyPr/>
          <a:lstStyle>
            <a:lvl1pPr>
              <a:defRPr sz="1400"/>
            </a:lvl1pPr>
            <a:lvl2pPr>
              <a:defRPr sz="1414"/>
            </a:lvl2pPr>
            <a:lvl3pPr>
              <a:defRPr sz="1414"/>
            </a:lvl3pPr>
            <a:lvl4pPr>
              <a:defRPr sz="1414"/>
            </a:lvl4pPr>
            <a:lvl5pPr>
              <a:defRPr sz="1414"/>
            </a:lvl5pPr>
          </a:lstStyle>
          <a:p>
            <a:pPr lvl="0"/>
            <a:r>
              <a:rPr lang="en-US" noProof="0"/>
              <a:t>Click to edit Master text styles</a:t>
            </a:r>
          </a:p>
        </p:txBody>
      </p:sp>
      <p:sp>
        <p:nvSpPr>
          <p:cNvPr id="28" name="Text Placeholder 26">
            <a:extLst>
              <a:ext uri="{FF2B5EF4-FFF2-40B4-BE49-F238E27FC236}">
                <a16:creationId xmlns:a16="http://schemas.microsoft.com/office/drawing/2014/main" id="{D437EA09-33CD-6FA8-4A6D-5CE7BFF619CC}"/>
              </a:ext>
            </a:extLst>
          </p:cNvPr>
          <p:cNvSpPr>
            <a:spLocks noGrp="1"/>
          </p:cNvSpPr>
          <p:nvPr>
            <p:ph type="body" sz="quarter" idx="20"/>
          </p:nvPr>
        </p:nvSpPr>
        <p:spPr>
          <a:xfrm>
            <a:off x="10583964" y="29428988"/>
            <a:ext cx="18571942" cy="856762"/>
          </a:xfrm>
          <a:prstGeom prst="rect">
            <a:avLst/>
          </a:prstGeom>
        </p:spPr>
        <p:txBody>
          <a:bodyPr/>
          <a:lstStyle>
            <a:lvl1pPr>
              <a:defRPr sz="1400"/>
            </a:lvl1pPr>
            <a:lvl2pPr>
              <a:defRPr sz="1414"/>
            </a:lvl2pPr>
            <a:lvl3pPr>
              <a:defRPr sz="1414"/>
            </a:lvl3pPr>
            <a:lvl4pPr>
              <a:defRPr sz="1414"/>
            </a:lvl4pPr>
            <a:lvl5pPr>
              <a:defRPr sz="1414"/>
            </a:lvl5pPr>
          </a:lstStyle>
          <a:p>
            <a:pPr lvl="0"/>
            <a:r>
              <a:rPr lang="en-US" noProof="0"/>
              <a:t>Click to edit Master text styles</a:t>
            </a:r>
          </a:p>
        </p:txBody>
      </p:sp>
      <p:sp>
        <p:nvSpPr>
          <p:cNvPr id="32" name="Picture Placeholder 14">
            <a:extLst>
              <a:ext uri="{FF2B5EF4-FFF2-40B4-BE49-F238E27FC236}">
                <a16:creationId xmlns:a16="http://schemas.microsoft.com/office/drawing/2014/main" id="{38BCB398-97B2-A11D-4F34-20FD1C3A57AF}"/>
              </a:ext>
            </a:extLst>
          </p:cNvPr>
          <p:cNvSpPr>
            <a:spLocks noGrp="1"/>
          </p:cNvSpPr>
          <p:nvPr>
            <p:ph type="pic" sz="quarter" idx="24" hasCustomPrompt="1"/>
          </p:nvPr>
        </p:nvSpPr>
        <p:spPr>
          <a:xfrm>
            <a:off x="20055360" y="37412205"/>
            <a:ext cx="4434326" cy="2493982"/>
          </a:xfrm>
          <a:prstGeom prst="rect">
            <a:avLst/>
          </a:prstGeom>
          <a:noFill/>
          <a:ln>
            <a:noFill/>
          </a:ln>
        </p:spPr>
        <p:txBody>
          <a:bodyPr/>
          <a:lstStyle>
            <a:lvl1pPr>
              <a:defRPr sz="2262"/>
            </a:lvl1pPr>
          </a:lstStyle>
          <a:p>
            <a:r>
              <a:rPr lang="en-GB" noProof="0"/>
              <a:t>Click icon to add a supporter or partner logo</a:t>
            </a:r>
          </a:p>
        </p:txBody>
      </p:sp>
      <p:sp>
        <p:nvSpPr>
          <p:cNvPr id="33" name="Picture Placeholder 14">
            <a:extLst>
              <a:ext uri="{FF2B5EF4-FFF2-40B4-BE49-F238E27FC236}">
                <a16:creationId xmlns:a16="http://schemas.microsoft.com/office/drawing/2014/main" id="{75C6CEFE-B735-0385-C658-4587C1DD75EB}"/>
              </a:ext>
            </a:extLst>
          </p:cNvPr>
          <p:cNvSpPr>
            <a:spLocks noGrp="1"/>
          </p:cNvSpPr>
          <p:nvPr>
            <p:ph type="pic" sz="quarter" idx="25" hasCustomPrompt="1"/>
          </p:nvPr>
        </p:nvSpPr>
        <p:spPr>
          <a:xfrm>
            <a:off x="24721579" y="37412205"/>
            <a:ext cx="4434326" cy="2493982"/>
          </a:xfrm>
          <a:prstGeom prst="rect">
            <a:avLst/>
          </a:prstGeom>
          <a:noFill/>
          <a:ln>
            <a:noFill/>
          </a:ln>
        </p:spPr>
        <p:txBody>
          <a:bodyPr/>
          <a:lstStyle>
            <a:lvl1pPr>
              <a:defRPr sz="2262"/>
            </a:lvl1pPr>
          </a:lstStyle>
          <a:p>
            <a:pPr marL="0" marR="0" lvl="0" indent="0" algn="l" defTabSz="1700466" rtl="0" eaLnBrk="1" fontAlgn="auto" latinLnBrk="0" hangingPunct="1">
              <a:lnSpc>
                <a:spcPct val="105000"/>
              </a:lnSpc>
              <a:spcBef>
                <a:spcPts val="0"/>
              </a:spcBef>
              <a:spcAft>
                <a:spcPts val="0"/>
              </a:spcAft>
              <a:buClrTx/>
              <a:buSzTx/>
              <a:buFont typeface="Arial" panose="020B0604020202020204" pitchFamily="34" charset="0"/>
              <a:buNone/>
              <a:tabLst/>
              <a:defRPr/>
            </a:pPr>
            <a:r>
              <a:rPr lang="en-GB" noProof="0"/>
              <a:t>Click icon to add a supporter or partner logo</a:t>
            </a:r>
          </a:p>
          <a:p>
            <a:endParaRPr lang="en-GB" noProof="0"/>
          </a:p>
        </p:txBody>
      </p:sp>
      <p:sp>
        <p:nvSpPr>
          <p:cNvPr id="3" name="Text Placeholder 2">
            <a:extLst>
              <a:ext uri="{FF2B5EF4-FFF2-40B4-BE49-F238E27FC236}">
                <a16:creationId xmlns:a16="http://schemas.microsoft.com/office/drawing/2014/main" id="{CB1CA73C-0476-5A07-BF41-8F4A73CC8D09}"/>
              </a:ext>
            </a:extLst>
          </p:cNvPr>
          <p:cNvSpPr>
            <a:spLocks noGrp="1"/>
          </p:cNvSpPr>
          <p:nvPr>
            <p:ph type="body" sz="quarter" idx="26"/>
          </p:nvPr>
        </p:nvSpPr>
        <p:spPr>
          <a:xfrm>
            <a:off x="1119307" y="6944305"/>
            <a:ext cx="9100545" cy="1128381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2">
            <a:extLst>
              <a:ext uri="{FF2B5EF4-FFF2-40B4-BE49-F238E27FC236}">
                <a16:creationId xmlns:a16="http://schemas.microsoft.com/office/drawing/2014/main" id="{00C73574-5895-09F1-1C64-ACBD70013EBD}"/>
              </a:ext>
            </a:extLst>
          </p:cNvPr>
          <p:cNvSpPr>
            <a:spLocks noGrp="1"/>
          </p:cNvSpPr>
          <p:nvPr>
            <p:ph type="body" sz="quarter" idx="27"/>
          </p:nvPr>
        </p:nvSpPr>
        <p:spPr>
          <a:xfrm>
            <a:off x="10547114" y="6944303"/>
            <a:ext cx="9100545" cy="1128381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2">
            <a:extLst>
              <a:ext uri="{FF2B5EF4-FFF2-40B4-BE49-F238E27FC236}">
                <a16:creationId xmlns:a16="http://schemas.microsoft.com/office/drawing/2014/main" id="{214F4225-433B-2AB2-15E4-9E4230315932}"/>
              </a:ext>
            </a:extLst>
          </p:cNvPr>
          <p:cNvSpPr>
            <a:spLocks noGrp="1"/>
          </p:cNvSpPr>
          <p:nvPr>
            <p:ph type="body" sz="quarter" idx="28"/>
          </p:nvPr>
        </p:nvSpPr>
        <p:spPr>
          <a:xfrm>
            <a:off x="20055360" y="6944303"/>
            <a:ext cx="9100545" cy="1128381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Text Placeholder 2">
            <a:extLst>
              <a:ext uri="{FF2B5EF4-FFF2-40B4-BE49-F238E27FC236}">
                <a16:creationId xmlns:a16="http://schemas.microsoft.com/office/drawing/2014/main" id="{FB76A963-6AEF-5BBE-8E48-EBD8B152A58E}"/>
              </a:ext>
            </a:extLst>
          </p:cNvPr>
          <p:cNvSpPr>
            <a:spLocks noGrp="1"/>
          </p:cNvSpPr>
          <p:nvPr>
            <p:ph type="body" sz="quarter" idx="29"/>
          </p:nvPr>
        </p:nvSpPr>
        <p:spPr>
          <a:xfrm>
            <a:off x="1119307" y="30675976"/>
            <a:ext cx="9100545" cy="923021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2">
            <a:extLst>
              <a:ext uri="{FF2B5EF4-FFF2-40B4-BE49-F238E27FC236}">
                <a16:creationId xmlns:a16="http://schemas.microsoft.com/office/drawing/2014/main" id="{4C56EE52-537E-793C-190B-CFC9F395ABDA}"/>
              </a:ext>
            </a:extLst>
          </p:cNvPr>
          <p:cNvSpPr>
            <a:spLocks noGrp="1"/>
          </p:cNvSpPr>
          <p:nvPr>
            <p:ph type="body" sz="quarter" idx="30"/>
          </p:nvPr>
        </p:nvSpPr>
        <p:spPr>
          <a:xfrm>
            <a:off x="10582140" y="30675976"/>
            <a:ext cx="9100545" cy="923021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2">
            <a:extLst>
              <a:ext uri="{FF2B5EF4-FFF2-40B4-BE49-F238E27FC236}">
                <a16:creationId xmlns:a16="http://schemas.microsoft.com/office/drawing/2014/main" id="{A839EC7A-2402-CED8-C771-BB6EF2E35BB8}"/>
              </a:ext>
            </a:extLst>
          </p:cNvPr>
          <p:cNvSpPr>
            <a:spLocks noGrp="1"/>
          </p:cNvSpPr>
          <p:nvPr>
            <p:ph type="body" sz="quarter" idx="31"/>
          </p:nvPr>
        </p:nvSpPr>
        <p:spPr>
          <a:xfrm>
            <a:off x="20044974" y="30675977"/>
            <a:ext cx="9100545" cy="637139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Content Placeholder 10">
            <a:extLst>
              <a:ext uri="{FF2B5EF4-FFF2-40B4-BE49-F238E27FC236}">
                <a16:creationId xmlns:a16="http://schemas.microsoft.com/office/drawing/2014/main" id="{2F7A2BD4-5D5C-FDA8-575A-EEF5BB46759C}"/>
              </a:ext>
            </a:extLst>
          </p:cNvPr>
          <p:cNvSpPr>
            <a:spLocks noGrp="1"/>
          </p:cNvSpPr>
          <p:nvPr>
            <p:ph sz="quarter" idx="32" hasCustomPrompt="1"/>
          </p:nvPr>
        </p:nvSpPr>
        <p:spPr>
          <a:xfrm>
            <a:off x="10547116" y="18612297"/>
            <a:ext cx="18597555" cy="10596879"/>
          </a:xfrm>
        </p:spPr>
        <p:txBody>
          <a:bodyPr/>
          <a:lstStyle>
            <a:lvl1pPr>
              <a:defRPr/>
            </a:lvl1pPr>
          </a:lstStyle>
          <a:p>
            <a:pPr lvl="0"/>
            <a:r>
              <a:rPr lang="en-US"/>
              <a:t>Click an icon to add content</a:t>
            </a:r>
          </a:p>
        </p:txBody>
      </p:sp>
      <p:sp>
        <p:nvSpPr>
          <p:cNvPr id="13" name="Content Placeholder 10">
            <a:extLst>
              <a:ext uri="{FF2B5EF4-FFF2-40B4-BE49-F238E27FC236}">
                <a16:creationId xmlns:a16="http://schemas.microsoft.com/office/drawing/2014/main" id="{B778B18A-FE56-EFD2-5AAF-6F7ED7CAC2D5}"/>
              </a:ext>
            </a:extLst>
          </p:cNvPr>
          <p:cNvSpPr>
            <a:spLocks noGrp="1"/>
          </p:cNvSpPr>
          <p:nvPr>
            <p:ph sz="quarter" idx="33" hasCustomPrompt="1"/>
          </p:nvPr>
        </p:nvSpPr>
        <p:spPr>
          <a:xfrm>
            <a:off x="1119308" y="18612298"/>
            <a:ext cx="9100545" cy="10596879"/>
          </a:xfrm>
        </p:spPr>
        <p:txBody>
          <a:bodyPr/>
          <a:lstStyle>
            <a:lvl1pPr>
              <a:defRPr/>
            </a:lvl1pPr>
          </a:lstStyle>
          <a:p>
            <a:pPr lvl="0"/>
            <a:r>
              <a:rPr lang="en-US"/>
              <a:t>Click an icon to add content</a:t>
            </a:r>
          </a:p>
        </p:txBody>
      </p:sp>
    </p:spTree>
    <p:extLst>
      <p:ext uri="{BB962C8B-B14F-4D97-AF65-F5344CB8AC3E}">
        <p14:creationId xmlns:p14="http://schemas.microsoft.com/office/powerpoint/2010/main" val="9945417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F9BA-26FD-479C-B026-AFE9DF8C6C7B}"/>
              </a:ext>
            </a:extLst>
          </p:cNvPr>
          <p:cNvSpPr>
            <a:spLocks noGrp="1"/>
          </p:cNvSpPr>
          <p:nvPr>
            <p:ph type="title"/>
          </p:nvPr>
        </p:nvSpPr>
        <p:spPr/>
        <p:txBody>
          <a:bodyPr/>
          <a:lstStyle>
            <a:lvl1pPr>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51165EB-82E2-4954-B97A-D4AF328F4AE9}"/>
              </a:ext>
            </a:extLst>
          </p:cNvPr>
          <p:cNvSpPr>
            <a:spLocks noGrp="1"/>
          </p:cNvSpPr>
          <p:nvPr>
            <p:ph type="dt" sz="half" idx="10"/>
          </p:nvPr>
        </p:nvSpPr>
        <p:spPr/>
        <p:txBody>
          <a:bodyPr/>
          <a:lstStyle/>
          <a:p>
            <a:fld id="{182230BD-888B-4299-A805-2BFBAB3CFA3E}" type="datetimeFigureOut">
              <a:rPr lang="en-GB" smtClean="0"/>
              <a:pPr/>
              <a:t>23/07/2024</a:t>
            </a:fld>
            <a:endParaRPr lang="en-GB"/>
          </a:p>
        </p:txBody>
      </p:sp>
      <p:sp>
        <p:nvSpPr>
          <p:cNvPr id="4" name="Footer Placeholder 3">
            <a:extLst>
              <a:ext uri="{FF2B5EF4-FFF2-40B4-BE49-F238E27FC236}">
                <a16:creationId xmlns:a16="http://schemas.microsoft.com/office/drawing/2014/main" id="{D7CA12C2-E8C1-441E-AFB0-FEA1E9C452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EE75B2-4E38-477D-BC60-D7396D7F4B74}"/>
              </a:ext>
            </a:extLst>
          </p:cNvPr>
          <p:cNvSpPr>
            <a:spLocks noGrp="1"/>
          </p:cNvSpPr>
          <p:nvPr>
            <p:ph type="sldNum" sz="quarter" idx="12"/>
          </p:nvPr>
        </p:nvSpPr>
        <p:spPr/>
        <p:txBody>
          <a:bodyPr/>
          <a:lstStyle/>
          <a:p>
            <a:fld id="{1BDE9691-CD4B-4531-8BC0-F86F57D73173}" type="slidenum">
              <a:rPr lang="en-GB" smtClean="0"/>
              <a:pPr/>
              <a:t>‹#›</a:t>
            </a:fld>
            <a:endParaRPr lang="en-GB"/>
          </a:p>
        </p:txBody>
      </p:sp>
      <p:sp>
        <p:nvSpPr>
          <p:cNvPr id="7" name="Content Placeholder 6">
            <a:extLst>
              <a:ext uri="{FF2B5EF4-FFF2-40B4-BE49-F238E27FC236}">
                <a16:creationId xmlns:a16="http://schemas.microsoft.com/office/drawing/2014/main" id="{504A869C-8EFD-4C48-82CC-EDE63734C2E6}"/>
              </a:ext>
            </a:extLst>
          </p:cNvPr>
          <p:cNvSpPr>
            <a:spLocks noGrp="1"/>
          </p:cNvSpPr>
          <p:nvPr>
            <p:ph sz="quarter" idx="13"/>
          </p:nvPr>
        </p:nvSpPr>
        <p:spPr>
          <a:xfrm>
            <a:off x="1800000" y="8909050"/>
            <a:ext cx="8407400" cy="3049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6AB3A81F-3A66-4C7C-B608-59C3F4A4CEC1}"/>
              </a:ext>
            </a:extLst>
          </p:cNvPr>
          <p:cNvSpPr>
            <a:spLocks noGrp="1"/>
          </p:cNvSpPr>
          <p:nvPr>
            <p:ph sz="quarter" idx="14"/>
          </p:nvPr>
        </p:nvSpPr>
        <p:spPr>
          <a:xfrm>
            <a:off x="10933906" y="28655999"/>
            <a:ext cx="8407400" cy="1074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ACA19B66-9B29-4D0D-9FF7-620D637158D5}"/>
              </a:ext>
            </a:extLst>
          </p:cNvPr>
          <p:cNvSpPr>
            <a:spLocks noGrp="1"/>
          </p:cNvSpPr>
          <p:nvPr>
            <p:ph sz="quarter" idx="15"/>
          </p:nvPr>
        </p:nvSpPr>
        <p:spPr>
          <a:xfrm>
            <a:off x="20062800" y="28656003"/>
            <a:ext cx="8407400" cy="5668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C0011F38-5C33-4676-AFBA-FC186C230D65}"/>
              </a:ext>
            </a:extLst>
          </p:cNvPr>
          <p:cNvSpPr>
            <a:spLocks noGrp="1"/>
          </p:cNvSpPr>
          <p:nvPr>
            <p:ph type="pic" sz="quarter" idx="16"/>
          </p:nvPr>
        </p:nvSpPr>
        <p:spPr>
          <a:xfrm>
            <a:off x="10925176" y="8909050"/>
            <a:ext cx="17570450" cy="11232000"/>
          </a:xfrm>
          <a:solidFill>
            <a:schemeClr val="bg1">
              <a:lumMod val="85000"/>
            </a:schemeClr>
          </a:solidFill>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F565B52B-C27A-4727-A3E5-6CBD46910A42}"/>
              </a:ext>
            </a:extLst>
          </p:cNvPr>
          <p:cNvSpPr>
            <a:spLocks noGrp="1"/>
          </p:cNvSpPr>
          <p:nvPr>
            <p:ph type="pic" sz="quarter" idx="17"/>
          </p:nvPr>
        </p:nvSpPr>
        <p:spPr>
          <a:xfrm>
            <a:off x="10925175" y="21600000"/>
            <a:ext cx="8424864" cy="6048000"/>
          </a:xfrm>
          <a:solidFill>
            <a:schemeClr val="bg1">
              <a:lumMod val="85000"/>
            </a:schemeClr>
          </a:solidFill>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0C80CA2C-6D62-40D1-82B6-520F23F56573}"/>
              </a:ext>
            </a:extLst>
          </p:cNvPr>
          <p:cNvSpPr>
            <a:spLocks noGrp="1"/>
          </p:cNvSpPr>
          <p:nvPr>
            <p:ph type="pic" sz="quarter" idx="18"/>
          </p:nvPr>
        </p:nvSpPr>
        <p:spPr>
          <a:xfrm>
            <a:off x="20070766" y="21600000"/>
            <a:ext cx="8424864" cy="6048000"/>
          </a:xfrm>
          <a:solidFill>
            <a:schemeClr val="bg1">
              <a:lumMod val="85000"/>
            </a:schemeClr>
          </a:solidFill>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21EC1ECB-787F-423A-BD23-C78DDF868468}"/>
              </a:ext>
            </a:extLst>
          </p:cNvPr>
          <p:cNvSpPr>
            <a:spLocks noGrp="1"/>
          </p:cNvSpPr>
          <p:nvPr>
            <p:ph type="body" sz="quarter" idx="19"/>
          </p:nvPr>
        </p:nvSpPr>
        <p:spPr>
          <a:xfrm>
            <a:off x="10925176" y="20556000"/>
            <a:ext cx="17570450" cy="845088"/>
          </a:xfrm>
        </p:spPr>
        <p:txBody>
          <a:bodyPr/>
          <a:lstStyle>
            <a:lvl1pPr>
              <a:spcAft>
                <a:spcPts val="0"/>
              </a:spcAft>
              <a:defRPr sz="1697" i="1"/>
            </a:lvl1pPr>
          </a:lstStyle>
          <a:p>
            <a:pPr lvl="0"/>
            <a:r>
              <a:rPr lang="en-US"/>
              <a:t>Click to edit Master text styles</a:t>
            </a:r>
          </a:p>
        </p:txBody>
      </p:sp>
      <p:sp>
        <p:nvSpPr>
          <p:cNvPr id="16" name="Picture Placeholder 10">
            <a:extLst>
              <a:ext uri="{FF2B5EF4-FFF2-40B4-BE49-F238E27FC236}">
                <a16:creationId xmlns:a16="http://schemas.microsoft.com/office/drawing/2014/main" id="{5968F170-2DD6-4D7C-89D2-64BF56F768AD}"/>
              </a:ext>
            </a:extLst>
          </p:cNvPr>
          <p:cNvSpPr>
            <a:spLocks noGrp="1"/>
          </p:cNvSpPr>
          <p:nvPr>
            <p:ph type="pic" sz="quarter" idx="20" hasCustomPrompt="1"/>
          </p:nvPr>
        </p:nvSpPr>
        <p:spPr>
          <a:xfrm>
            <a:off x="20070766" y="34632003"/>
            <a:ext cx="4291200" cy="2231999"/>
          </a:xfrm>
          <a:solidFill>
            <a:schemeClr val="bg1">
              <a:lumMod val="85000"/>
            </a:schemeClr>
          </a:solidFill>
        </p:spPr>
        <p:txBody>
          <a:bodyPr/>
          <a:lstStyle/>
          <a:p>
            <a:r>
              <a:rPr lang="en-GB"/>
              <a:t>Click icon to add a supporter or partner logo</a:t>
            </a:r>
          </a:p>
        </p:txBody>
      </p:sp>
      <p:sp>
        <p:nvSpPr>
          <p:cNvPr id="17" name="Picture Placeholder 10">
            <a:extLst>
              <a:ext uri="{FF2B5EF4-FFF2-40B4-BE49-F238E27FC236}">
                <a16:creationId xmlns:a16="http://schemas.microsoft.com/office/drawing/2014/main" id="{B461768F-FB52-4980-B62A-59D1D63DC14F}"/>
              </a:ext>
            </a:extLst>
          </p:cNvPr>
          <p:cNvSpPr>
            <a:spLocks noGrp="1"/>
          </p:cNvSpPr>
          <p:nvPr>
            <p:ph type="pic" sz="quarter" idx="21" hasCustomPrompt="1"/>
          </p:nvPr>
        </p:nvSpPr>
        <p:spPr>
          <a:xfrm>
            <a:off x="20107083" y="37171340"/>
            <a:ext cx="4291200" cy="2231999"/>
          </a:xfrm>
          <a:solidFill>
            <a:schemeClr val="bg1">
              <a:lumMod val="85000"/>
            </a:schemeClr>
          </a:solidFill>
        </p:spPr>
        <p:txBody>
          <a:bodyPr/>
          <a:lstStyle/>
          <a:p>
            <a:r>
              <a:rPr lang="en-GB"/>
              <a:t>Click icon to add a supporter or partner logo</a:t>
            </a:r>
          </a:p>
        </p:txBody>
      </p:sp>
      <p:sp>
        <p:nvSpPr>
          <p:cNvPr id="19" name="Text Placeholder 18">
            <a:extLst>
              <a:ext uri="{FF2B5EF4-FFF2-40B4-BE49-F238E27FC236}">
                <a16:creationId xmlns:a16="http://schemas.microsoft.com/office/drawing/2014/main" id="{851E74EA-CA57-4A63-B646-44F4554AD9EC}"/>
              </a:ext>
            </a:extLst>
          </p:cNvPr>
          <p:cNvSpPr>
            <a:spLocks noGrp="1"/>
          </p:cNvSpPr>
          <p:nvPr>
            <p:ph type="body" sz="quarter" idx="22"/>
          </p:nvPr>
        </p:nvSpPr>
        <p:spPr bwMode="white">
          <a:xfrm>
            <a:off x="11736002" y="5486402"/>
            <a:ext cx="16759623" cy="1125415"/>
          </a:xfrm>
        </p:spPr>
        <p:txBody>
          <a:bodyPr anchor="b"/>
          <a:lstStyle>
            <a:lvl1pPr>
              <a:defRPr sz="4524">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0996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1119307" y="3120023"/>
            <a:ext cx="18571945" cy="2935718"/>
          </a:xfrm>
          <a:prstGeom prst="rect">
            <a:avLst/>
          </a:prstGeom>
        </p:spPr>
        <p:txBody>
          <a:bodyPr vert="horz" lIns="0" tIns="0" rIns="0" bIns="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1119306" y="6944305"/>
            <a:ext cx="28040300" cy="3298883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9118634" y="40831962"/>
            <a:ext cx="4601307" cy="856762"/>
          </a:xfrm>
          <a:prstGeom prst="rect">
            <a:avLst/>
          </a:prstGeom>
        </p:spPr>
        <p:txBody>
          <a:bodyPr vert="horz" lIns="0" tIns="0" rIns="0" bIns="0" rtlCol="0" anchor="b">
            <a:noAutofit/>
          </a:bodyPr>
          <a:lstStyle>
            <a:lvl1pPr algn="r">
              <a:defRPr sz="4500">
                <a:solidFill>
                  <a:schemeClr val="accent1"/>
                </a:solidFill>
              </a:defRPr>
            </a:lvl1pPr>
          </a:lstStyle>
          <a:p>
            <a:fld id="{7591C2C3-B079-4145-9757-D0EBAE610834}" type="datetime1">
              <a:rPr lang="en-GB" smtClean="0"/>
              <a:pPr/>
              <a:t>23/07/2024</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6245105" y="40831950"/>
            <a:ext cx="12910802" cy="856775"/>
          </a:xfrm>
          <a:prstGeom prst="rect">
            <a:avLst/>
          </a:prstGeom>
        </p:spPr>
        <p:txBody>
          <a:bodyPr vert="horz" lIns="0" tIns="0" rIns="0" bIns="0" rtlCol="0" anchor="b">
            <a:noAutofit/>
          </a:bodyPr>
          <a:lstStyle>
            <a:lvl1pPr algn="r">
              <a:defRPr sz="4500">
                <a:solidFill>
                  <a:schemeClr val="accent1"/>
                </a:solidFill>
              </a:defRPr>
            </a:lvl1pPr>
          </a:lstStyle>
          <a:p>
            <a:r>
              <a:rPr lang="en-GB"/>
              <a:t>imperial.ac.uk</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4676850" y="40831950"/>
            <a:ext cx="921521" cy="856775"/>
          </a:xfrm>
          <a:prstGeom prst="rect">
            <a:avLst/>
          </a:prstGeom>
        </p:spPr>
        <p:txBody>
          <a:bodyPr vert="horz" lIns="0" tIns="0" rIns="0" bIns="0" rtlCol="0" anchor="b">
            <a:noAutofit/>
          </a:bodyPr>
          <a:lstStyle>
            <a:lvl1pPr algn="ctr">
              <a:defRPr sz="450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1119306" y="40831950"/>
            <a:ext cx="7351631" cy="856775"/>
          </a:xfrm>
          <a:prstGeom prst="rect">
            <a:avLst/>
          </a:prstGeom>
          <a:noFill/>
        </p:spPr>
        <p:txBody>
          <a:bodyPr wrap="square" lIns="0" tIns="0" rIns="0" bIns="0" rtlCol="0" anchor="b">
            <a:noAutofit/>
          </a:bodyPr>
          <a:lstStyle/>
          <a:p>
            <a:pPr algn="l"/>
            <a:r>
              <a:rPr lang="en-GB" sz="4500" b="0" noProof="0">
                <a:solidFill>
                  <a:schemeClr val="accent1"/>
                </a:solidFill>
                <a:latin typeface="+mn-lt"/>
              </a:rPr>
              <a:t>Imperial College London</a:t>
            </a:r>
          </a:p>
        </p:txBody>
      </p:sp>
      <p:grpSp>
        <p:nvGrpSpPr>
          <p:cNvPr id="10" name="Group 4">
            <a:extLst>
              <a:ext uri="{FF2B5EF4-FFF2-40B4-BE49-F238E27FC236}">
                <a16:creationId xmlns:a16="http://schemas.microsoft.com/office/drawing/2014/main" id="{5B8F859E-67B2-31E4-8FF7-14252D90D5FE}"/>
              </a:ext>
            </a:extLst>
          </p:cNvPr>
          <p:cNvGrpSpPr>
            <a:grpSpLocks noChangeAspect="1"/>
          </p:cNvGrpSpPr>
          <p:nvPr userDrawn="1"/>
        </p:nvGrpSpPr>
        <p:grpSpPr bwMode="auto">
          <a:xfrm>
            <a:off x="1119306" y="1160826"/>
            <a:ext cx="8970591" cy="988902"/>
            <a:chOff x="0" y="8792"/>
            <a:chExt cx="13470" cy="1487"/>
          </a:xfrm>
          <a:solidFill>
            <a:schemeClr val="accent1"/>
          </a:solidFill>
        </p:grpSpPr>
        <p:sp>
          <p:nvSpPr>
            <p:cNvPr id="12" name="Freeform 5">
              <a:extLst>
                <a:ext uri="{FF2B5EF4-FFF2-40B4-BE49-F238E27FC236}">
                  <a16:creationId xmlns:a16="http://schemas.microsoft.com/office/drawing/2014/main" id="{61C58841-4C03-F11E-E9FB-C1D825B77D29}"/>
                </a:ext>
              </a:extLst>
            </p:cNvPr>
            <p:cNvSpPr>
              <a:spLocks/>
            </p:cNvSpPr>
            <p:nvPr userDrawn="1"/>
          </p:nvSpPr>
          <p:spPr bwMode="auto">
            <a:xfrm>
              <a:off x="12506" y="8792"/>
              <a:ext cx="964" cy="1487"/>
            </a:xfrm>
            <a:custGeom>
              <a:avLst/>
              <a:gdLst>
                <a:gd name="T0" fmla="*/ 0 w 964"/>
                <a:gd name="T1" fmla="*/ 0 h 1487"/>
                <a:gd name="T2" fmla="*/ 0 w 964"/>
                <a:gd name="T3" fmla="*/ 1487 h 1487"/>
                <a:gd name="T4" fmla="*/ 964 w 964"/>
                <a:gd name="T5" fmla="*/ 1487 h 1487"/>
                <a:gd name="T6" fmla="*/ 964 w 964"/>
                <a:gd name="T7" fmla="*/ 1227 h 1487"/>
                <a:gd name="T8" fmla="*/ 280 w 964"/>
                <a:gd name="T9" fmla="*/ 1227 h 1487"/>
                <a:gd name="T10" fmla="*/ 280 w 964"/>
                <a:gd name="T11" fmla="*/ 0 h 1487"/>
                <a:gd name="T12" fmla="*/ 0 w 964"/>
                <a:gd name="T13" fmla="*/ 0 h 1487"/>
                <a:gd name="T14" fmla="*/ 0 w 964"/>
                <a:gd name="T15" fmla="*/ 0 h 1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4" h="1487">
                  <a:moveTo>
                    <a:pt x="0" y="0"/>
                  </a:moveTo>
                  <a:lnTo>
                    <a:pt x="0" y="1487"/>
                  </a:lnTo>
                  <a:lnTo>
                    <a:pt x="964" y="1487"/>
                  </a:lnTo>
                  <a:lnTo>
                    <a:pt x="964" y="1227"/>
                  </a:lnTo>
                  <a:lnTo>
                    <a:pt x="280" y="1227"/>
                  </a:lnTo>
                  <a:lnTo>
                    <a:pt x="28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3" name="Freeform 6">
              <a:extLst>
                <a:ext uri="{FF2B5EF4-FFF2-40B4-BE49-F238E27FC236}">
                  <a16:creationId xmlns:a16="http://schemas.microsoft.com/office/drawing/2014/main" id="{A66AEB3A-19AD-FDFB-E196-3A2F869534FF}"/>
                </a:ext>
              </a:extLst>
            </p:cNvPr>
            <p:cNvSpPr>
              <a:spLocks noEditPoints="1"/>
            </p:cNvSpPr>
            <p:nvPr userDrawn="1"/>
          </p:nvSpPr>
          <p:spPr bwMode="auto">
            <a:xfrm>
              <a:off x="10525" y="8792"/>
              <a:ext cx="1346" cy="1487"/>
            </a:xfrm>
            <a:custGeom>
              <a:avLst/>
              <a:gdLst>
                <a:gd name="T0" fmla="*/ 488 w 1346"/>
                <a:gd name="T1" fmla="*/ 0 h 1487"/>
                <a:gd name="T2" fmla="*/ 0 w 1346"/>
                <a:gd name="T3" fmla="*/ 1487 h 1487"/>
                <a:gd name="T4" fmla="*/ 296 w 1346"/>
                <a:gd name="T5" fmla="*/ 1487 h 1487"/>
                <a:gd name="T6" fmla="*/ 397 w 1346"/>
                <a:gd name="T7" fmla="*/ 1160 h 1487"/>
                <a:gd name="T8" fmla="*/ 950 w 1346"/>
                <a:gd name="T9" fmla="*/ 1160 h 1487"/>
                <a:gd name="T10" fmla="*/ 1050 w 1346"/>
                <a:gd name="T11" fmla="*/ 1487 h 1487"/>
                <a:gd name="T12" fmla="*/ 1346 w 1346"/>
                <a:gd name="T13" fmla="*/ 1487 h 1487"/>
                <a:gd name="T14" fmla="*/ 858 w 1346"/>
                <a:gd name="T15" fmla="*/ 0 h 1487"/>
                <a:gd name="T16" fmla="*/ 488 w 1346"/>
                <a:gd name="T17" fmla="*/ 0 h 1487"/>
                <a:gd name="T18" fmla="*/ 488 w 1346"/>
                <a:gd name="T19" fmla="*/ 0 h 1487"/>
                <a:gd name="T20" fmla="*/ 674 w 1346"/>
                <a:gd name="T21" fmla="*/ 264 h 1487"/>
                <a:gd name="T22" fmla="*/ 875 w 1346"/>
                <a:gd name="T23" fmla="*/ 920 h 1487"/>
                <a:gd name="T24" fmla="*/ 470 w 1346"/>
                <a:gd name="T25" fmla="*/ 920 h 1487"/>
                <a:gd name="T26" fmla="*/ 674 w 1346"/>
                <a:gd name="T27" fmla="*/ 264 h 1487"/>
                <a:gd name="T28" fmla="*/ 674 w 1346"/>
                <a:gd name="T29" fmla="*/ 264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6" h="1487">
                  <a:moveTo>
                    <a:pt x="488" y="0"/>
                  </a:moveTo>
                  <a:lnTo>
                    <a:pt x="0" y="1487"/>
                  </a:lnTo>
                  <a:lnTo>
                    <a:pt x="296" y="1487"/>
                  </a:lnTo>
                  <a:lnTo>
                    <a:pt x="397" y="1160"/>
                  </a:lnTo>
                  <a:lnTo>
                    <a:pt x="950" y="1160"/>
                  </a:lnTo>
                  <a:lnTo>
                    <a:pt x="1050" y="1487"/>
                  </a:lnTo>
                  <a:lnTo>
                    <a:pt x="1346" y="1487"/>
                  </a:lnTo>
                  <a:lnTo>
                    <a:pt x="858" y="0"/>
                  </a:lnTo>
                  <a:lnTo>
                    <a:pt x="488" y="0"/>
                  </a:lnTo>
                  <a:lnTo>
                    <a:pt x="488" y="0"/>
                  </a:lnTo>
                  <a:close/>
                  <a:moveTo>
                    <a:pt x="674" y="264"/>
                  </a:moveTo>
                  <a:lnTo>
                    <a:pt x="875" y="920"/>
                  </a:lnTo>
                  <a:lnTo>
                    <a:pt x="470" y="920"/>
                  </a:lnTo>
                  <a:lnTo>
                    <a:pt x="674" y="264"/>
                  </a:lnTo>
                  <a:lnTo>
                    <a:pt x="674"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4" name="Freeform 7">
              <a:extLst>
                <a:ext uri="{FF2B5EF4-FFF2-40B4-BE49-F238E27FC236}">
                  <a16:creationId xmlns:a16="http://schemas.microsoft.com/office/drawing/2014/main" id="{54DF53D1-90F8-4D66-1194-252B58894048}"/>
                </a:ext>
              </a:extLst>
            </p:cNvPr>
            <p:cNvSpPr>
              <a:spLocks/>
            </p:cNvSpPr>
            <p:nvPr userDrawn="1"/>
          </p:nvSpPr>
          <p:spPr bwMode="auto">
            <a:xfrm>
              <a:off x="8989" y="8792"/>
              <a:ext cx="976" cy="1487"/>
            </a:xfrm>
            <a:custGeom>
              <a:avLst/>
              <a:gdLst>
                <a:gd name="T0" fmla="*/ 0 w 976"/>
                <a:gd name="T1" fmla="*/ 0 h 1487"/>
                <a:gd name="T2" fmla="*/ 0 w 976"/>
                <a:gd name="T3" fmla="*/ 261 h 1487"/>
                <a:gd name="T4" fmla="*/ 347 w 976"/>
                <a:gd name="T5" fmla="*/ 261 h 1487"/>
                <a:gd name="T6" fmla="*/ 347 w 976"/>
                <a:gd name="T7" fmla="*/ 1227 h 1487"/>
                <a:gd name="T8" fmla="*/ 0 w 976"/>
                <a:gd name="T9" fmla="*/ 1227 h 1487"/>
                <a:gd name="T10" fmla="*/ 0 w 976"/>
                <a:gd name="T11" fmla="*/ 1487 h 1487"/>
                <a:gd name="T12" fmla="*/ 976 w 976"/>
                <a:gd name="T13" fmla="*/ 1487 h 1487"/>
                <a:gd name="T14" fmla="*/ 976 w 976"/>
                <a:gd name="T15" fmla="*/ 1227 h 1487"/>
                <a:gd name="T16" fmla="*/ 628 w 976"/>
                <a:gd name="T17" fmla="*/ 1227 h 1487"/>
                <a:gd name="T18" fmla="*/ 628 w 976"/>
                <a:gd name="T19" fmla="*/ 261 h 1487"/>
                <a:gd name="T20" fmla="*/ 976 w 976"/>
                <a:gd name="T21" fmla="*/ 261 h 1487"/>
                <a:gd name="T22" fmla="*/ 976 w 976"/>
                <a:gd name="T23" fmla="*/ 0 h 1487"/>
                <a:gd name="T24" fmla="*/ 0 w 976"/>
                <a:gd name="T25" fmla="*/ 0 h 1487"/>
                <a:gd name="T26" fmla="*/ 0 w 976"/>
                <a:gd name="T27"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6" h="1487">
                  <a:moveTo>
                    <a:pt x="0" y="0"/>
                  </a:moveTo>
                  <a:lnTo>
                    <a:pt x="0" y="261"/>
                  </a:lnTo>
                  <a:lnTo>
                    <a:pt x="347" y="261"/>
                  </a:lnTo>
                  <a:lnTo>
                    <a:pt x="347" y="1227"/>
                  </a:lnTo>
                  <a:lnTo>
                    <a:pt x="0" y="1227"/>
                  </a:lnTo>
                  <a:lnTo>
                    <a:pt x="0" y="1487"/>
                  </a:lnTo>
                  <a:lnTo>
                    <a:pt x="976" y="1487"/>
                  </a:lnTo>
                  <a:lnTo>
                    <a:pt x="976" y="1227"/>
                  </a:lnTo>
                  <a:lnTo>
                    <a:pt x="628" y="1227"/>
                  </a:lnTo>
                  <a:lnTo>
                    <a:pt x="628" y="261"/>
                  </a:lnTo>
                  <a:lnTo>
                    <a:pt x="976" y="261"/>
                  </a:lnTo>
                  <a:lnTo>
                    <a:pt x="976"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5" name="Freeform 8">
              <a:extLst>
                <a:ext uri="{FF2B5EF4-FFF2-40B4-BE49-F238E27FC236}">
                  <a16:creationId xmlns:a16="http://schemas.microsoft.com/office/drawing/2014/main" id="{3F5DA096-5291-A2DF-1BA8-D4CE73D939D0}"/>
                </a:ext>
              </a:extLst>
            </p:cNvPr>
            <p:cNvSpPr>
              <a:spLocks noEditPoints="1"/>
            </p:cNvSpPr>
            <p:nvPr userDrawn="1"/>
          </p:nvSpPr>
          <p:spPr bwMode="auto">
            <a:xfrm>
              <a:off x="7246" y="8792"/>
              <a:ext cx="1155" cy="1487"/>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6" name="Freeform 9">
              <a:extLst>
                <a:ext uri="{FF2B5EF4-FFF2-40B4-BE49-F238E27FC236}">
                  <a16:creationId xmlns:a16="http://schemas.microsoft.com/office/drawing/2014/main" id="{03788404-0623-D7AB-430D-C7451DD8576A}"/>
                </a:ext>
              </a:extLst>
            </p:cNvPr>
            <p:cNvSpPr>
              <a:spLocks/>
            </p:cNvSpPr>
            <p:nvPr userDrawn="1"/>
          </p:nvSpPr>
          <p:spPr bwMode="auto">
            <a:xfrm>
              <a:off x="5586" y="8792"/>
              <a:ext cx="962" cy="1487"/>
            </a:xfrm>
            <a:custGeom>
              <a:avLst/>
              <a:gdLst>
                <a:gd name="T0" fmla="*/ 0 w 962"/>
                <a:gd name="T1" fmla="*/ 0 h 1487"/>
                <a:gd name="T2" fmla="*/ 0 w 962"/>
                <a:gd name="T3" fmla="*/ 1487 h 1487"/>
                <a:gd name="T4" fmla="*/ 962 w 962"/>
                <a:gd name="T5" fmla="*/ 1487 h 1487"/>
                <a:gd name="T6" fmla="*/ 962 w 962"/>
                <a:gd name="T7" fmla="*/ 1227 h 1487"/>
                <a:gd name="T8" fmla="*/ 281 w 962"/>
                <a:gd name="T9" fmla="*/ 1227 h 1487"/>
                <a:gd name="T10" fmla="*/ 281 w 962"/>
                <a:gd name="T11" fmla="*/ 855 h 1487"/>
                <a:gd name="T12" fmla="*/ 903 w 962"/>
                <a:gd name="T13" fmla="*/ 855 h 1487"/>
                <a:gd name="T14" fmla="*/ 903 w 962"/>
                <a:gd name="T15" fmla="*/ 603 h 1487"/>
                <a:gd name="T16" fmla="*/ 281 w 962"/>
                <a:gd name="T17" fmla="*/ 603 h 1487"/>
                <a:gd name="T18" fmla="*/ 281 w 962"/>
                <a:gd name="T19" fmla="*/ 261 h 1487"/>
                <a:gd name="T20" fmla="*/ 962 w 962"/>
                <a:gd name="T21" fmla="*/ 261 h 1487"/>
                <a:gd name="T22" fmla="*/ 962 w 962"/>
                <a:gd name="T23" fmla="*/ 0 h 1487"/>
                <a:gd name="T24" fmla="*/ 0 w 962"/>
                <a:gd name="T25" fmla="*/ 0 h 1487"/>
                <a:gd name="T26" fmla="*/ 0 w 962"/>
                <a:gd name="T27"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2" h="1487">
                  <a:moveTo>
                    <a:pt x="0" y="0"/>
                  </a:moveTo>
                  <a:lnTo>
                    <a:pt x="0" y="1487"/>
                  </a:lnTo>
                  <a:lnTo>
                    <a:pt x="962" y="1487"/>
                  </a:lnTo>
                  <a:lnTo>
                    <a:pt x="962" y="1227"/>
                  </a:lnTo>
                  <a:lnTo>
                    <a:pt x="281" y="1227"/>
                  </a:lnTo>
                  <a:lnTo>
                    <a:pt x="281" y="855"/>
                  </a:lnTo>
                  <a:lnTo>
                    <a:pt x="903" y="855"/>
                  </a:lnTo>
                  <a:lnTo>
                    <a:pt x="903" y="603"/>
                  </a:lnTo>
                  <a:lnTo>
                    <a:pt x="281" y="603"/>
                  </a:lnTo>
                  <a:lnTo>
                    <a:pt x="281" y="261"/>
                  </a:lnTo>
                  <a:lnTo>
                    <a:pt x="962" y="261"/>
                  </a:lnTo>
                  <a:lnTo>
                    <a:pt x="96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7" name="Freeform 10">
              <a:extLst>
                <a:ext uri="{FF2B5EF4-FFF2-40B4-BE49-F238E27FC236}">
                  <a16:creationId xmlns:a16="http://schemas.microsoft.com/office/drawing/2014/main" id="{25BE06B1-DA44-6343-3BC4-0121CD607775}"/>
                </a:ext>
              </a:extLst>
            </p:cNvPr>
            <p:cNvSpPr>
              <a:spLocks noEditPoints="1"/>
            </p:cNvSpPr>
            <p:nvPr userDrawn="1"/>
          </p:nvSpPr>
          <p:spPr bwMode="auto">
            <a:xfrm>
              <a:off x="3930" y="8792"/>
              <a:ext cx="1065" cy="1487"/>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8" name="Freeform 11">
              <a:extLst>
                <a:ext uri="{FF2B5EF4-FFF2-40B4-BE49-F238E27FC236}">
                  <a16:creationId xmlns:a16="http://schemas.microsoft.com/office/drawing/2014/main" id="{7FCC7591-2A02-9882-D609-263757CD5388}"/>
                </a:ext>
              </a:extLst>
            </p:cNvPr>
            <p:cNvSpPr>
              <a:spLocks/>
            </p:cNvSpPr>
            <p:nvPr userDrawn="1"/>
          </p:nvSpPr>
          <p:spPr bwMode="auto">
            <a:xfrm>
              <a:off x="1705" y="8792"/>
              <a:ext cx="1509" cy="1487"/>
            </a:xfrm>
            <a:custGeom>
              <a:avLst/>
              <a:gdLst>
                <a:gd name="T0" fmla="*/ 1110 w 1509"/>
                <a:gd name="T1" fmla="*/ 0 h 1487"/>
                <a:gd name="T2" fmla="*/ 755 w 1509"/>
                <a:gd name="T3" fmla="*/ 874 h 1487"/>
                <a:gd name="T4" fmla="*/ 401 w 1509"/>
                <a:gd name="T5" fmla="*/ 0 h 1487"/>
                <a:gd name="T6" fmla="*/ 0 w 1509"/>
                <a:gd name="T7" fmla="*/ 0 h 1487"/>
                <a:gd name="T8" fmla="*/ 0 w 1509"/>
                <a:gd name="T9" fmla="*/ 1487 h 1487"/>
                <a:gd name="T10" fmla="*/ 267 w 1509"/>
                <a:gd name="T11" fmla="*/ 1487 h 1487"/>
                <a:gd name="T12" fmla="*/ 267 w 1509"/>
                <a:gd name="T13" fmla="*/ 376 h 1487"/>
                <a:gd name="T14" fmla="*/ 607 w 1509"/>
                <a:gd name="T15" fmla="*/ 1160 h 1487"/>
                <a:gd name="T16" fmla="*/ 622 w 1509"/>
                <a:gd name="T17" fmla="*/ 1160 h 1487"/>
                <a:gd name="T18" fmla="*/ 888 w 1509"/>
                <a:gd name="T19" fmla="*/ 1160 h 1487"/>
                <a:gd name="T20" fmla="*/ 903 w 1509"/>
                <a:gd name="T21" fmla="*/ 1160 h 1487"/>
                <a:gd name="T22" fmla="*/ 1243 w 1509"/>
                <a:gd name="T23" fmla="*/ 376 h 1487"/>
                <a:gd name="T24" fmla="*/ 1243 w 1509"/>
                <a:gd name="T25" fmla="*/ 1487 h 1487"/>
                <a:gd name="T26" fmla="*/ 1509 w 1509"/>
                <a:gd name="T27" fmla="*/ 1487 h 1487"/>
                <a:gd name="T28" fmla="*/ 1509 w 1509"/>
                <a:gd name="T29" fmla="*/ 0 h 1487"/>
                <a:gd name="T30" fmla="*/ 1110 w 1509"/>
                <a:gd name="T31" fmla="*/ 0 h 1487"/>
                <a:gd name="T32" fmla="*/ 1110 w 1509"/>
                <a:gd name="T33"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9" h="1487">
                  <a:moveTo>
                    <a:pt x="1110" y="0"/>
                  </a:moveTo>
                  <a:lnTo>
                    <a:pt x="755" y="874"/>
                  </a:lnTo>
                  <a:lnTo>
                    <a:pt x="401" y="0"/>
                  </a:lnTo>
                  <a:lnTo>
                    <a:pt x="0" y="0"/>
                  </a:lnTo>
                  <a:lnTo>
                    <a:pt x="0" y="1487"/>
                  </a:lnTo>
                  <a:lnTo>
                    <a:pt x="267" y="1487"/>
                  </a:lnTo>
                  <a:lnTo>
                    <a:pt x="267" y="376"/>
                  </a:lnTo>
                  <a:lnTo>
                    <a:pt x="607" y="1160"/>
                  </a:lnTo>
                  <a:lnTo>
                    <a:pt x="622" y="1160"/>
                  </a:lnTo>
                  <a:lnTo>
                    <a:pt x="888" y="1160"/>
                  </a:lnTo>
                  <a:lnTo>
                    <a:pt x="903" y="1160"/>
                  </a:lnTo>
                  <a:lnTo>
                    <a:pt x="1243" y="376"/>
                  </a:lnTo>
                  <a:lnTo>
                    <a:pt x="1243" y="1487"/>
                  </a:lnTo>
                  <a:lnTo>
                    <a:pt x="1509" y="1487"/>
                  </a:lnTo>
                  <a:lnTo>
                    <a:pt x="1509" y="0"/>
                  </a:lnTo>
                  <a:lnTo>
                    <a:pt x="1110" y="0"/>
                  </a:lnTo>
                  <a:lnTo>
                    <a:pt x="1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sp>
          <p:nvSpPr>
            <p:cNvPr id="19" name="Freeform 12">
              <a:extLst>
                <a:ext uri="{FF2B5EF4-FFF2-40B4-BE49-F238E27FC236}">
                  <a16:creationId xmlns:a16="http://schemas.microsoft.com/office/drawing/2014/main" id="{3A09E968-58E1-1A1E-4EA6-8E6130280E06}"/>
                </a:ext>
              </a:extLst>
            </p:cNvPr>
            <p:cNvSpPr>
              <a:spLocks/>
            </p:cNvSpPr>
            <p:nvPr userDrawn="1"/>
          </p:nvSpPr>
          <p:spPr bwMode="auto">
            <a:xfrm>
              <a:off x="0" y="8792"/>
              <a:ext cx="976" cy="1487"/>
            </a:xfrm>
            <a:custGeom>
              <a:avLst/>
              <a:gdLst>
                <a:gd name="T0" fmla="*/ 0 w 976"/>
                <a:gd name="T1" fmla="*/ 0 h 1487"/>
                <a:gd name="T2" fmla="*/ 0 w 976"/>
                <a:gd name="T3" fmla="*/ 261 h 1487"/>
                <a:gd name="T4" fmla="*/ 348 w 976"/>
                <a:gd name="T5" fmla="*/ 261 h 1487"/>
                <a:gd name="T6" fmla="*/ 348 w 976"/>
                <a:gd name="T7" fmla="*/ 1227 h 1487"/>
                <a:gd name="T8" fmla="*/ 0 w 976"/>
                <a:gd name="T9" fmla="*/ 1227 h 1487"/>
                <a:gd name="T10" fmla="*/ 0 w 976"/>
                <a:gd name="T11" fmla="*/ 1487 h 1487"/>
                <a:gd name="T12" fmla="*/ 976 w 976"/>
                <a:gd name="T13" fmla="*/ 1487 h 1487"/>
                <a:gd name="T14" fmla="*/ 976 w 976"/>
                <a:gd name="T15" fmla="*/ 1227 h 1487"/>
                <a:gd name="T16" fmla="*/ 629 w 976"/>
                <a:gd name="T17" fmla="*/ 1227 h 1487"/>
                <a:gd name="T18" fmla="*/ 629 w 976"/>
                <a:gd name="T19" fmla="*/ 261 h 1487"/>
                <a:gd name="T20" fmla="*/ 976 w 976"/>
                <a:gd name="T21" fmla="*/ 261 h 1487"/>
                <a:gd name="T22" fmla="*/ 976 w 976"/>
                <a:gd name="T23" fmla="*/ 0 h 1487"/>
                <a:gd name="T24" fmla="*/ 0 w 976"/>
                <a:gd name="T25" fmla="*/ 0 h 1487"/>
                <a:gd name="T26" fmla="*/ 0 w 976"/>
                <a:gd name="T27"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6" h="1487">
                  <a:moveTo>
                    <a:pt x="0" y="0"/>
                  </a:moveTo>
                  <a:lnTo>
                    <a:pt x="0" y="261"/>
                  </a:lnTo>
                  <a:lnTo>
                    <a:pt x="348" y="261"/>
                  </a:lnTo>
                  <a:lnTo>
                    <a:pt x="348" y="1227"/>
                  </a:lnTo>
                  <a:lnTo>
                    <a:pt x="0" y="1227"/>
                  </a:lnTo>
                  <a:lnTo>
                    <a:pt x="0" y="1487"/>
                  </a:lnTo>
                  <a:lnTo>
                    <a:pt x="976" y="1487"/>
                  </a:lnTo>
                  <a:lnTo>
                    <a:pt x="976" y="1227"/>
                  </a:lnTo>
                  <a:lnTo>
                    <a:pt x="629" y="1227"/>
                  </a:lnTo>
                  <a:lnTo>
                    <a:pt x="629" y="261"/>
                  </a:lnTo>
                  <a:lnTo>
                    <a:pt x="976" y="261"/>
                  </a:lnTo>
                  <a:lnTo>
                    <a:pt x="976"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9762" noProof="0"/>
            </a:p>
          </p:txBody>
        </p:sp>
      </p:grpSp>
      <p:cxnSp>
        <p:nvCxnSpPr>
          <p:cNvPr id="21" name="Straight Connector 20">
            <a:extLst>
              <a:ext uri="{FF2B5EF4-FFF2-40B4-BE49-F238E27FC236}">
                <a16:creationId xmlns:a16="http://schemas.microsoft.com/office/drawing/2014/main" id="{7B0F1BC1-E68D-0921-9C05-B7E16303C4E8}"/>
              </a:ext>
            </a:extLst>
          </p:cNvPr>
          <p:cNvCxnSpPr>
            <a:cxnSpLocks/>
          </p:cNvCxnSpPr>
          <p:nvPr userDrawn="1"/>
        </p:nvCxnSpPr>
        <p:spPr>
          <a:xfrm>
            <a:off x="1119307" y="2870624"/>
            <a:ext cx="28036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75747F-1017-4D31-5505-A8430B838C69}"/>
              </a:ext>
            </a:extLst>
          </p:cNvPr>
          <p:cNvCxnSpPr>
            <a:cxnSpLocks/>
          </p:cNvCxnSpPr>
          <p:nvPr userDrawn="1"/>
        </p:nvCxnSpPr>
        <p:spPr>
          <a:xfrm>
            <a:off x="1119307" y="6296032"/>
            <a:ext cx="28036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3FABCA-D867-B923-AEC5-2529DDAF191A}"/>
              </a:ext>
            </a:extLst>
          </p:cNvPr>
          <p:cNvCxnSpPr>
            <a:cxnSpLocks/>
          </p:cNvCxnSpPr>
          <p:nvPr userDrawn="1"/>
        </p:nvCxnSpPr>
        <p:spPr>
          <a:xfrm>
            <a:off x="19878014" y="2870624"/>
            <a:ext cx="0" cy="34254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A522AD-270D-814A-95B1-9E0337444A84}"/>
              </a:ext>
            </a:extLst>
          </p:cNvPr>
          <p:cNvCxnSpPr>
            <a:cxnSpLocks/>
          </p:cNvCxnSpPr>
          <p:nvPr userDrawn="1"/>
        </p:nvCxnSpPr>
        <p:spPr>
          <a:xfrm>
            <a:off x="1121325" y="40514484"/>
            <a:ext cx="280366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p:fade/>
  </p:transition>
  <p:hf sldNum="0" hdr="0" dt="0"/>
  <p:txStyles>
    <p:titleStyle>
      <a:lvl1pPr algn="l" defTabSz="1700466" rtl="0" eaLnBrk="1" latinLnBrk="0" hangingPunct="1">
        <a:lnSpc>
          <a:spcPct val="90000"/>
        </a:lnSpc>
        <a:spcBef>
          <a:spcPct val="0"/>
        </a:spcBef>
        <a:buNone/>
        <a:defRPr sz="6200" b="0" kern="1200">
          <a:solidFill>
            <a:schemeClr val="accent1"/>
          </a:solidFill>
          <a:latin typeface="+mj-lt"/>
          <a:ea typeface="+mj-ea"/>
          <a:cs typeface="+mj-cs"/>
        </a:defRPr>
      </a:lvl1pPr>
    </p:titleStyle>
    <p:bodyStyle>
      <a:lvl1pPr marL="0" indent="0" algn="l" defTabSz="1700466" rtl="0" eaLnBrk="1" latinLnBrk="0" hangingPunct="1">
        <a:lnSpc>
          <a:spcPct val="105000"/>
        </a:lnSpc>
        <a:spcBef>
          <a:spcPts val="0"/>
        </a:spcBef>
        <a:buFont typeface="Arial" panose="020B0604020202020204" pitchFamily="34" charset="0"/>
        <a:buNone/>
        <a:defRPr sz="3600" kern="1200">
          <a:solidFill>
            <a:schemeClr val="tx1"/>
          </a:solidFill>
          <a:latin typeface="+mn-lt"/>
          <a:ea typeface="+mn-ea"/>
          <a:cs typeface="+mn-cs"/>
        </a:defRPr>
      </a:lvl1pPr>
      <a:lvl2pPr marL="0" indent="0" algn="l" defTabSz="1700466" rtl="0" eaLnBrk="1" latinLnBrk="0" hangingPunct="1">
        <a:lnSpc>
          <a:spcPct val="105000"/>
        </a:lnSpc>
        <a:spcBef>
          <a:spcPts val="0"/>
        </a:spcBef>
        <a:buFont typeface="Arial" panose="020B0604020202020204" pitchFamily="34" charset="0"/>
        <a:buNone/>
        <a:defRPr sz="3600" b="0" i="0" kern="1200">
          <a:solidFill>
            <a:schemeClr val="tx1"/>
          </a:solidFill>
          <a:latin typeface="+mj-lt"/>
          <a:ea typeface="+mn-ea"/>
          <a:cs typeface="+mn-cs"/>
        </a:defRPr>
      </a:lvl2pPr>
      <a:lvl3pPr marL="508968" indent="-508968" algn="l" defTabSz="1700466" rtl="0" eaLnBrk="1" latinLnBrk="0" hangingPunct="1">
        <a:lnSpc>
          <a:spcPct val="105000"/>
        </a:lnSpc>
        <a:spcBef>
          <a:spcPts val="0"/>
        </a:spcBef>
        <a:buClr>
          <a:schemeClr val="accent1"/>
        </a:buClr>
        <a:buFont typeface="Arial" panose="020B0604020202020204" pitchFamily="34" charset="0"/>
        <a:buChar char="•"/>
        <a:defRPr sz="3600" kern="1200">
          <a:solidFill>
            <a:schemeClr val="tx1"/>
          </a:solidFill>
          <a:latin typeface="+mn-lt"/>
          <a:ea typeface="+mn-ea"/>
          <a:cs typeface="+mn-cs"/>
        </a:defRPr>
      </a:lvl3pPr>
      <a:lvl4pPr marL="0" indent="0" algn="l" defTabSz="1700466" rtl="0" eaLnBrk="1" latinLnBrk="0" hangingPunct="1">
        <a:lnSpc>
          <a:spcPct val="10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1700466" rtl="0" eaLnBrk="1" latinLnBrk="0" hangingPunct="1">
        <a:lnSpc>
          <a:spcPct val="105000"/>
        </a:lnSpc>
        <a:spcBef>
          <a:spcPts val="0"/>
        </a:spcBef>
        <a:spcAft>
          <a:spcPts val="5611"/>
        </a:spcAft>
        <a:buFont typeface="Arial" panose="020B0604020202020204" pitchFamily="34" charset="0"/>
        <a:buNone/>
        <a:defRPr sz="6000" b="0" kern="1200">
          <a:solidFill>
            <a:schemeClr val="tx1"/>
          </a:solidFill>
          <a:latin typeface="+mn-lt"/>
          <a:ea typeface="+mn-ea"/>
          <a:cs typeface="+mn-cs"/>
        </a:defRPr>
      </a:lvl5pPr>
      <a:lvl6pPr marL="0" indent="0" algn="l" defTabSz="1700466" rtl="0" eaLnBrk="1" latinLnBrk="0" hangingPunct="1">
        <a:lnSpc>
          <a:spcPct val="105000"/>
        </a:lnSpc>
        <a:spcBef>
          <a:spcPts val="0"/>
        </a:spcBef>
        <a:spcAft>
          <a:spcPts val="5611"/>
        </a:spcAft>
        <a:buFont typeface="Arial" panose="020B0604020202020204" pitchFamily="34" charset="0"/>
        <a:buNone/>
        <a:defRPr sz="6000" kern="1200">
          <a:solidFill>
            <a:schemeClr val="tx2"/>
          </a:solidFill>
          <a:latin typeface="+mj-lt"/>
          <a:ea typeface="Inter ExtraBold" panose="02000503000000020004" pitchFamily="2" charset="0"/>
          <a:cs typeface="+mn-cs"/>
        </a:defRPr>
      </a:lvl6pPr>
      <a:lvl7pPr marL="0" indent="0" algn="l" defTabSz="1700466" rtl="0" eaLnBrk="1" latinLnBrk="0" hangingPunct="1">
        <a:lnSpc>
          <a:spcPct val="85000"/>
        </a:lnSpc>
        <a:spcBef>
          <a:spcPts val="0"/>
        </a:spcBef>
        <a:buFont typeface="Arial" panose="020B0604020202020204" pitchFamily="34" charset="0"/>
        <a:buNone/>
        <a:defRPr sz="21300" kern="1200">
          <a:solidFill>
            <a:schemeClr val="tx2"/>
          </a:solidFill>
          <a:latin typeface="Imperial Sans Text Extrabold" panose="020B0903020202020204" pitchFamily="34" charset="0"/>
          <a:ea typeface="+mn-ea"/>
          <a:cs typeface="+mn-cs"/>
        </a:defRPr>
      </a:lvl7pPr>
      <a:lvl8pPr marL="6376748" indent="-425116" algn="l" defTabSz="1700466" rtl="0" eaLnBrk="1" latinLnBrk="0" hangingPunct="1">
        <a:lnSpc>
          <a:spcPct val="90000"/>
        </a:lnSpc>
        <a:spcBef>
          <a:spcPts val="930"/>
        </a:spcBef>
        <a:buFont typeface="Arial" panose="020B0604020202020204" pitchFamily="34" charset="0"/>
        <a:buChar char="•"/>
        <a:defRPr sz="3676" kern="1200">
          <a:solidFill>
            <a:schemeClr val="tx1"/>
          </a:solidFill>
          <a:latin typeface="+mn-lt"/>
          <a:ea typeface="+mn-ea"/>
          <a:cs typeface="+mn-cs"/>
        </a:defRPr>
      </a:lvl8pPr>
      <a:lvl9pPr marL="7226982" indent="-425116" algn="l" defTabSz="1700466" rtl="0" eaLnBrk="1" latinLnBrk="0" hangingPunct="1">
        <a:lnSpc>
          <a:spcPct val="90000"/>
        </a:lnSpc>
        <a:spcBef>
          <a:spcPts val="930"/>
        </a:spcBef>
        <a:buFont typeface="Arial" panose="020B0604020202020204" pitchFamily="34" charset="0"/>
        <a:buChar char="•"/>
        <a:defRPr sz="3676" kern="1200">
          <a:solidFill>
            <a:schemeClr val="tx1"/>
          </a:solidFill>
          <a:latin typeface="+mn-lt"/>
          <a:ea typeface="+mn-ea"/>
          <a:cs typeface="+mn-cs"/>
        </a:defRPr>
      </a:lvl9pPr>
    </p:bodyStyle>
    <p:otherStyle>
      <a:defPPr>
        <a:defRPr lang="en-US"/>
      </a:defPPr>
      <a:lvl1pPr marL="0" algn="l" defTabSz="1700466" rtl="0" eaLnBrk="1" latinLnBrk="0" hangingPunct="1">
        <a:defRPr sz="3676" kern="1200">
          <a:solidFill>
            <a:schemeClr val="tx1"/>
          </a:solidFill>
          <a:latin typeface="+mn-lt"/>
          <a:ea typeface="+mn-ea"/>
          <a:cs typeface="+mn-cs"/>
        </a:defRPr>
      </a:lvl1pPr>
      <a:lvl2pPr marL="850232" algn="l" defTabSz="1700466" rtl="0" eaLnBrk="1" latinLnBrk="0" hangingPunct="1">
        <a:defRPr sz="3676" kern="1200">
          <a:solidFill>
            <a:schemeClr val="tx1"/>
          </a:solidFill>
          <a:latin typeface="+mn-lt"/>
          <a:ea typeface="+mn-ea"/>
          <a:cs typeface="+mn-cs"/>
        </a:defRPr>
      </a:lvl2pPr>
      <a:lvl3pPr marL="1700466" algn="l" defTabSz="1700466" rtl="0" eaLnBrk="1" latinLnBrk="0" hangingPunct="1">
        <a:defRPr sz="3676" kern="1200">
          <a:solidFill>
            <a:schemeClr val="tx1"/>
          </a:solidFill>
          <a:latin typeface="+mn-lt"/>
          <a:ea typeface="+mn-ea"/>
          <a:cs typeface="+mn-cs"/>
        </a:defRPr>
      </a:lvl3pPr>
      <a:lvl4pPr marL="2550699" algn="l" defTabSz="1700466" rtl="0" eaLnBrk="1" latinLnBrk="0" hangingPunct="1">
        <a:defRPr sz="3676" kern="1200">
          <a:solidFill>
            <a:schemeClr val="tx1"/>
          </a:solidFill>
          <a:latin typeface="+mn-lt"/>
          <a:ea typeface="+mn-ea"/>
          <a:cs typeface="+mn-cs"/>
        </a:defRPr>
      </a:lvl4pPr>
      <a:lvl5pPr marL="3400933" algn="l" defTabSz="1700466" rtl="0" eaLnBrk="1" latinLnBrk="0" hangingPunct="1">
        <a:defRPr sz="3676" kern="1200">
          <a:solidFill>
            <a:schemeClr val="tx1"/>
          </a:solidFill>
          <a:latin typeface="+mn-lt"/>
          <a:ea typeface="+mn-ea"/>
          <a:cs typeface="+mn-cs"/>
        </a:defRPr>
      </a:lvl5pPr>
      <a:lvl6pPr marL="4251165" algn="l" defTabSz="1700466" rtl="0" eaLnBrk="1" latinLnBrk="0" hangingPunct="1">
        <a:defRPr sz="3676" kern="1200">
          <a:solidFill>
            <a:schemeClr val="tx1"/>
          </a:solidFill>
          <a:latin typeface="+mn-lt"/>
          <a:ea typeface="+mn-ea"/>
          <a:cs typeface="+mn-cs"/>
        </a:defRPr>
      </a:lvl6pPr>
      <a:lvl7pPr marL="5101400" algn="l" defTabSz="1700466" rtl="0" eaLnBrk="1" latinLnBrk="0" hangingPunct="1">
        <a:defRPr sz="3676" kern="1200">
          <a:solidFill>
            <a:schemeClr val="tx1"/>
          </a:solidFill>
          <a:latin typeface="+mn-lt"/>
          <a:ea typeface="+mn-ea"/>
          <a:cs typeface="+mn-cs"/>
        </a:defRPr>
      </a:lvl7pPr>
      <a:lvl8pPr marL="5951631" algn="l" defTabSz="1700466" rtl="0" eaLnBrk="1" latinLnBrk="0" hangingPunct="1">
        <a:defRPr sz="3676" kern="1200">
          <a:solidFill>
            <a:schemeClr val="tx1"/>
          </a:solidFill>
          <a:latin typeface="+mn-lt"/>
          <a:ea typeface="+mn-ea"/>
          <a:cs typeface="+mn-cs"/>
        </a:defRPr>
      </a:lvl8pPr>
      <a:lvl9pPr marL="6801867" algn="l" defTabSz="1700466" rtl="0" eaLnBrk="1" latinLnBrk="0" hangingPunct="1">
        <a:defRPr sz="367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36" userDrawn="1">
          <p15:clr>
            <a:srgbClr val="F26B43"/>
          </p15:clr>
        </p15:guide>
        <p15:guide id="2" orient="horz" pos="13482" userDrawn="1">
          <p15:clr>
            <a:srgbClr val="F26B43"/>
          </p15:clr>
        </p15:guide>
        <p15:guide id="3" pos="705" userDrawn="1">
          <p15:clr>
            <a:srgbClr val="F26B43"/>
          </p15:clr>
        </p15:guide>
        <p15:guide id="4" pos="18366" userDrawn="1">
          <p15:clr>
            <a:srgbClr val="F26B43"/>
          </p15:clr>
        </p15:guide>
        <p15:guide id="5" orient="horz" pos="707" userDrawn="1">
          <p15:clr>
            <a:srgbClr val="F26B43"/>
          </p15:clr>
        </p15:guide>
        <p15:guide id="6" orient="horz" pos="26256" userDrawn="1">
          <p15:clr>
            <a:srgbClr val="F26B43"/>
          </p15:clr>
        </p15:guide>
        <p15:guide id="7" orient="horz" pos="25138" userDrawn="1">
          <p15:clr>
            <a:srgbClr val="F26B43"/>
          </p15:clr>
        </p15:guide>
        <p15:guide id="8" orient="horz" pos="4374" userDrawn="1">
          <p15:clr>
            <a:srgbClr val="F26B43"/>
          </p15:clr>
        </p15:guide>
        <p15:guide id="9" pos="12404" userDrawn="1">
          <p15:clr>
            <a:srgbClr val="F26B43"/>
          </p15:clr>
        </p15:guide>
        <p15:guide id="10" pos="12633" userDrawn="1">
          <p15:clr>
            <a:srgbClr val="F26B43"/>
          </p15:clr>
        </p15:guide>
        <p15:guide id="11" pos="6438" userDrawn="1">
          <p15:clr>
            <a:srgbClr val="F26B43"/>
          </p15:clr>
        </p15:guide>
        <p15:guide id="12" pos="66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pn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2.png"/><Relationship Id="rId10" Type="http://schemas.openxmlformats.org/officeDocument/2006/relationships/slide" Target="slide7.xml"/><Relationship Id="rId4" Type="http://schemas.openxmlformats.org/officeDocument/2006/relationships/hyperlink" Target="https://student-edocuments.imperial.ac.uk/" TargetMode="External"/><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tudent-edocuments.imperial.ac.uk/"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mailto:registry.systems@imperial.ac.uk" TargetMode="External"/><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imperial.ac.uk/admin-services/ict/contact-ict-service-desk/" TargetMode="External"/><Relationship Id="rId11"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hyperlink" Target="https://www.imperial.ac.uk/student-records-and-data/for-current-students/request-an-official-document/" TargetMode="External"/><Relationship Id="rId4" Type="http://schemas.openxmlformats.org/officeDocument/2006/relationships/image" Target="../media/image2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483E8D-5081-2E93-040D-BD23FA606BC0}"/>
              </a:ext>
            </a:extLst>
          </p:cNvPr>
          <p:cNvPicPr>
            <a:picLocks noChangeAspect="1"/>
          </p:cNvPicPr>
          <p:nvPr/>
        </p:nvPicPr>
        <p:blipFill rotWithShape="1">
          <a:blip r:embed="rId3"/>
          <a:srcRect l="3762" t="15200" r="15589" b="4401"/>
          <a:stretch/>
        </p:blipFill>
        <p:spPr>
          <a:xfrm>
            <a:off x="9336974" y="26479872"/>
            <a:ext cx="10233859" cy="9271698"/>
          </a:xfrm>
          <a:prstGeom prst="rect">
            <a:avLst/>
          </a:prstGeom>
        </p:spPr>
      </p:pic>
      <p:sp>
        <p:nvSpPr>
          <p:cNvPr id="27" name="TextBox 26">
            <a:extLst>
              <a:ext uri="{FF2B5EF4-FFF2-40B4-BE49-F238E27FC236}">
                <a16:creationId xmlns:a16="http://schemas.microsoft.com/office/drawing/2014/main" id="{8499A706-F32F-B377-A67C-061083BE1D17}"/>
              </a:ext>
            </a:extLst>
          </p:cNvPr>
          <p:cNvSpPr txBox="1"/>
          <p:nvPr/>
        </p:nvSpPr>
        <p:spPr>
          <a:xfrm>
            <a:off x="6986973" y="16399943"/>
            <a:ext cx="16110598" cy="1678085"/>
          </a:xfrm>
          <a:prstGeom prst="rect">
            <a:avLst/>
          </a:prstGeom>
          <a:solidFill>
            <a:srgbClr val="AFEEEE"/>
          </a:solidFill>
          <a:ln w="76200">
            <a:solidFill>
              <a:srgbClr val="0000CD"/>
            </a:solidFill>
          </a:ln>
        </p:spPr>
        <p:txBody>
          <a:bodyPr wrap="none" lIns="0" tIns="254488" rIns="0" bIns="0" rtlCol="0">
            <a:noAutofit/>
          </a:bodyPr>
          <a:lstStyle/>
          <a:p>
            <a:pPr algn="ctr">
              <a:lnSpc>
                <a:spcPct val="90000"/>
              </a:lnSpc>
            </a:pPr>
            <a:r>
              <a:rPr lang="en-US" sz="5655" b="1">
                <a:solidFill>
                  <a:schemeClr val="tx2">
                    <a:lumMod val="60000"/>
                    <a:lumOff val="40000"/>
                  </a:schemeClr>
                </a:solidFill>
              </a:rPr>
              <a:t> </a:t>
            </a:r>
            <a:r>
              <a:rPr lang="en-US" sz="6221" b="1">
                <a:solidFill>
                  <a:schemeClr val="tx2">
                    <a:lumMod val="60000"/>
                    <a:lumOff val="40000"/>
                  </a:schemeClr>
                </a:solidFill>
              </a:rPr>
              <a:t>How to log in to the eDocuments website:</a:t>
            </a:r>
            <a:endParaRPr lang="en-GB" sz="6221" b="1">
              <a:solidFill>
                <a:schemeClr val="tx2">
                  <a:lumMod val="60000"/>
                  <a:lumOff val="40000"/>
                </a:schemeClr>
              </a:solidFill>
            </a:endParaRPr>
          </a:p>
        </p:txBody>
      </p:sp>
      <p:sp>
        <p:nvSpPr>
          <p:cNvPr id="35" name="Rectangle: Rounded Corners 34">
            <a:extLst>
              <a:ext uri="{FF2B5EF4-FFF2-40B4-BE49-F238E27FC236}">
                <a16:creationId xmlns:a16="http://schemas.microsoft.com/office/drawing/2014/main" id="{9FE172BB-C6F2-1C21-F362-3B810A56675D}"/>
              </a:ext>
            </a:extLst>
          </p:cNvPr>
          <p:cNvSpPr/>
          <p:nvPr/>
        </p:nvSpPr>
        <p:spPr>
          <a:xfrm>
            <a:off x="20084574" y="18844130"/>
            <a:ext cx="8388687" cy="3937777"/>
          </a:xfrm>
          <a:prstGeom prst="roundRect">
            <a:avLst/>
          </a:prstGeom>
          <a:solidFill>
            <a:srgbClr val="AFEEEE"/>
          </a:solidFill>
          <a:ln>
            <a:solidFill>
              <a:srgbClr val="0068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GB" sz="3959" b="1">
                <a:solidFill>
                  <a:schemeClr val="tx2">
                    <a:lumMod val="60000"/>
                    <a:lumOff val="40000"/>
                  </a:schemeClr>
                </a:solidFill>
                <a:ea typeface="Calibri" panose="020F0502020204030204" pitchFamily="34" charset="0"/>
                <a:cs typeface="Times New Roman" panose="02020603050405020304" pitchFamily="18" charset="0"/>
              </a:rPr>
              <a:t>Click on </a:t>
            </a:r>
            <a:r>
              <a:rPr lang="en-GB" sz="3959" b="1">
                <a:solidFill>
                  <a:schemeClr val="accent4">
                    <a:lumMod val="60000"/>
                    <a:lumOff val="40000"/>
                  </a:schemeClr>
                </a:solidFill>
                <a:ea typeface="Calibri" panose="020F0502020204030204" pitchFamily="34" charset="0"/>
                <a:cs typeface="Times New Roman" panose="02020603050405020304" pitchFamily="18" charset="0"/>
              </a:rPr>
              <a:t>‘</a:t>
            </a:r>
            <a:r>
              <a:rPr lang="en-GB" sz="3959" b="1">
                <a:solidFill>
                  <a:schemeClr val="accent4">
                    <a:lumMod val="60000"/>
                    <a:lumOff val="40000"/>
                  </a:schemeClr>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Access your eDocuments</a:t>
            </a:r>
            <a:r>
              <a:rPr lang="en-GB" sz="3959" b="1">
                <a:solidFill>
                  <a:schemeClr val="accent4">
                    <a:lumMod val="60000"/>
                    <a:lumOff val="40000"/>
                  </a:schemeClr>
                </a:solidFill>
                <a:ea typeface="Calibri" panose="020F0502020204030204" pitchFamily="34" charset="0"/>
                <a:cs typeface="Times New Roman" panose="02020603050405020304" pitchFamily="18" charset="0"/>
              </a:rPr>
              <a:t>’ </a:t>
            </a:r>
            <a:r>
              <a:rPr lang="en-GB" sz="3959" b="1">
                <a:solidFill>
                  <a:schemeClr val="tx2">
                    <a:lumMod val="60000"/>
                    <a:lumOff val="40000"/>
                  </a:schemeClr>
                </a:solidFill>
                <a:ea typeface="Calibri" panose="020F0502020204030204" pitchFamily="34" charset="0"/>
                <a:cs typeface="Times New Roman" panose="02020603050405020304" pitchFamily="18" charset="0"/>
              </a:rPr>
              <a:t>link.</a:t>
            </a:r>
            <a:endParaRPr lang="en-GB" sz="3959">
              <a:solidFill>
                <a:schemeClr val="tx2">
                  <a:lumMod val="60000"/>
                  <a:lumOff val="40000"/>
                </a:schemeClr>
              </a:solidFill>
            </a:endParaRPr>
          </a:p>
        </p:txBody>
      </p:sp>
      <p:sp>
        <p:nvSpPr>
          <p:cNvPr id="40" name="Oval 39">
            <a:extLst>
              <a:ext uri="{FF2B5EF4-FFF2-40B4-BE49-F238E27FC236}">
                <a16:creationId xmlns:a16="http://schemas.microsoft.com/office/drawing/2014/main" id="{627AF050-BD98-1B22-A83C-9F651D02F3BF}"/>
              </a:ext>
            </a:extLst>
          </p:cNvPr>
          <p:cNvSpPr/>
          <p:nvPr/>
        </p:nvSpPr>
        <p:spPr>
          <a:xfrm>
            <a:off x="15632821" y="20317314"/>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1</a:t>
            </a:r>
            <a:endParaRPr lang="en-GB" sz="4524" b="1">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B329B72B-33CC-C6D3-294C-015CB735ED2F}"/>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1</a:t>
            </a:fld>
            <a:endParaRPr lang="en-GB" sz="5090"/>
          </a:p>
        </p:txBody>
      </p:sp>
      <p:sp>
        <p:nvSpPr>
          <p:cNvPr id="5" name="Oval 4">
            <a:extLst>
              <a:ext uri="{FF2B5EF4-FFF2-40B4-BE49-F238E27FC236}">
                <a16:creationId xmlns:a16="http://schemas.microsoft.com/office/drawing/2014/main" id="{B7744D72-6F48-3839-CDA0-FB6D49AD76DA}"/>
              </a:ext>
            </a:extLst>
          </p:cNvPr>
          <p:cNvSpPr/>
          <p:nvPr/>
        </p:nvSpPr>
        <p:spPr>
          <a:xfrm>
            <a:off x="15602816" y="24096076"/>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2</a:t>
            </a:r>
            <a:endParaRPr lang="en-GB" sz="4524" b="1">
              <a:solidFill>
                <a:schemeClr val="tx2">
                  <a:lumMod val="60000"/>
                  <a:lumOff val="40000"/>
                </a:schemeClr>
              </a:solidFill>
            </a:endParaRPr>
          </a:p>
        </p:txBody>
      </p:sp>
      <p:sp>
        <p:nvSpPr>
          <p:cNvPr id="6" name="Rectangle: Rounded Corners 5">
            <a:extLst>
              <a:ext uri="{FF2B5EF4-FFF2-40B4-BE49-F238E27FC236}">
                <a16:creationId xmlns:a16="http://schemas.microsoft.com/office/drawing/2014/main" id="{FF4AD12F-AEDD-25B4-26E1-28A042A8C7B4}"/>
              </a:ext>
            </a:extLst>
          </p:cNvPr>
          <p:cNvSpPr/>
          <p:nvPr/>
        </p:nvSpPr>
        <p:spPr>
          <a:xfrm>
            <a:off x="20560257" y="23860871"/>
            <a:ext cx="8162491" cy="3885580"/>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Click ‘Transfer’ if you have recently graduated AND do not plan to continue your studies at Imperial.</a:t>
            </a:r>
            <a:endParaRPr lang="en-GB" sz="3959" b="1">
              <a:solidFill>
                <a:schemeClr val="tx2">
                  <a:lumMod val="60000"/>
                  <a:lumOff val="40000"/>
                </a:schemeClr>
              </a:solidFill>
            </a:endParaRPr>
          </a:p>
        </p:txBody>
      </p:sp>
      <p:sp>
        <p:nvSpPr>
          <p:cNvPr id="8" name="Title 7">
            <a:extLst>
              <a:ext uri="{FF2B5EF4-FFF2-40B4-BE49-F238E27FC236}">
                <a16:creationId xmlns:a16="http://schemas.microsoft.com/office/drawing/2014/main" id="{C44B28B7-E6F7-8836-85EE-A117DFD27BB4}"/>
              </a:ext>
            </a:extLst>
          </p:cNvPr>
          <p:cNvSpPr>
            <a:spLocks noGrp="1"/>
          </p:cNvSpPr>
          <p:nvPr>
            <p:ph type="title"/>
          </p:nvPr>
        </p:nvSpPr>
        <p:spPr>
          <a:xfrm>
            <a:off x="1236830" y="3046511"/>
            <a:ext cx="17514459" cy="3073175"/>
          </a:xfrm>
        </p:spPr>
        <p:txBody>
          <a:bodyPr/>
          <a:lstStyle/>
          <a:p>
            <a:r>
              <a:rPr lang="en-GB">
                <a:ea typeface="Calibri" panose="020F0502020204030204" pitchFamily="34" charset="0"/>
                <a:cs typeface="Times New Roman" panose="02020603050405020304" pitchFamily="18" charset="0"/>
              </a:rPr>
              <a:t>DC 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cxnSp>
        <p:nvCxnSpPr>
          <p:cNvPr id="41" name="Straight Connector 40">
            <a:extLst>
              <a:ext uri="{FF2B5EF4-FFF2-40B4-BE49-F238E27FC236}">
                <a16:creationId xmlns:a16="http://schemas.microsoft.com/office/drawing/2014/main" id="{5DA9B00D-CAD3-3EF7-AB3C-D3BBDDB72620}"/>
              </a:ext>
            </a:extLst>
          </p:cNvPr>
          <p:cNvCxnSpPr>
            <a:cxnSpLocks/>
          </p:cNvCxnSpPr>
          <p:nvPr/>
        </p:nvCxnSpPr>
        <p:spPr>
          <a:xfrm flipV="1">
            <a:off x="130085" y="23462165"/>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13048E5C-9CFA-D1CB-0D7A-86D9A68E44E9}"/>
              </a:ext>
            </a:extLst>
          </p:cNvPr>
          <p:cNvSpPr/>
          <p:nvPr/>
        </p:nvSpPr>
        <p:spPr>
          <a:xfrm>
            <a:off x="3920476" y="30409476"/>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3" name="Rectangle 12">
            <a:extLst>
              <a:ext uri="{FF2B5EF4-FFF2-40B4-BE49-F238E27FC236}">
                <a16:creationId xmlns:a16="http://schemas.microsoft.com/office/drawing/2014/main" id="{115A417E-57A3-955B-ECAF-13B3DA8C142D}"/>
              </a:ext>
            </a:extLst>
          </p:cNvPr>
          <p:cNvSpPr/>
          <p:nvPr/>
        </p:nvSpPr>
        <p:spPr>
          <a:xfrm>
            <a:off x="16182426" y="30464663"/>
            <a:ext cx="1891401" cy="929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8" name="TextBox 17">
            <a:extLst>
              <a:ext uri="{FF2B5EF4-FFF2-40B4-BE49-F238E27FC236}">
                <a16:creationId xmlns:a16="http://schemas.microsoft.com/office/drawing/2014/main" id="{6A85220B-7752-9051-DA0D-4F3C88CEB0CB}"/>
              </a:ext>
            </a:extLst>
          </p:cNvPr>
          <p:cNvSpPr txBox="1"/>
          <p:nvPr/>
        </p:nvSpPr>
        <p:spPr>
          <a:xfrm>
            <a:off x="21804772" y="18193189"/>
            <a:ext cx="1292799" cy="1292799"/>
          </a:xfrm>
          <a:prstGeom prst="rect">
            <a:avLst/>
          </a:prstGeom>
          <a:noFill/>
        </p:spPr>
        <p:txBody>
          <a:bodyPr wrap="none" lIns="0" tIns="0" rIns="0" bIns="0" rtlCol="0">
            <a:noAutofit/>
          </a:bodyPr>
          <a:lstStyle/>
          <a:p>
            <a:pPr algn="l">
              <a:lnSpc>
                <a:spcPct val="90000"/>
              </a:lnSpc>
            </a:pPr>
            <a:endParaRPr lang="en-GB" sz="2403"/>
          </a:p>
        </p:txBody>
      </p:sp>
      <p:sp>
        <p:nvSpPr>
          <p:cNvPr id="16" name="TextBox 15">
            <a:extLst>
              <a:ext uri="{FF2B5EF4-FFF2-40B4-BE49-F238E27FC236}">
                <a16:creationId xmlns:a16="http://schemas.microsoft.com/office/drawing/2014/main" id="{72746339-498C-2CE3-8A4A-0EAF20CCE701}"/>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100" b="1" i="0" u="none" strike="noStrike" kern="1200" cap="none" spc="0" normalizeH="0" baseline="0" noProof="0">
                <a:ln>
                  <a:noFill/>
                </a:ln>
                <a:solidFill>
                  <a:schemeClr val="tx2">
                    <a:lumMod val="60000"/>
                    <a:lumOff val="40000"/>
                  </a:schemeClr>
                </a:solidFill>
                <a:effectLst/>
                <a:uLnTx/>
                <a:uFillTx/>
                <a:latin typeface="+mj-lt"/>
                <a:ea typeface="+mn-ea"/>
                <a:cs typeface="+mn-cs"/>
              </a:rPr>
              <a:t> </a:t>
            </a: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pic>
        <p:nvPicPr>
          <p:cNvPr id="33" name="Picture 32">
            <a:extLst>
              <a:ext uri="{FF2B5EF4-FFF2-40B4-BE49-F238E27FC236}">
                <a16:creationId xmlns:a16="http://schemas.microsoft.com/office/drawing/2014/main" id="{0A004FF6-B86F-6E39-49D5-73FEC58C13BF}"/>
              </a:ext>
            </a:extLst>
          </p:cNvPr>
          <p:cNvPicPr>
            <a:picLocks noChangeAspect="1"/>
          </p:cNvPicPr>
          <p:nvPr/>
        </p:nvPicPr>
        <p:blipFill rotWithShape="1">
          <a:blip r:embed="rId5"/>
          <a:srcRect l="2986" t="15811" r="4064" b="19605"/>
          <a:stretch/>
        </p:blipFill>
        <p:spPr>
          <a:xfrm>
            <a:off x="852580" y="19598357"/>
            <a:ext cx="13139361" cy="1977805"/>
          </a:xfrm>
          <a:prstGeom prst="rect">
            <a:avLst/>
          </a:prstGeom>
        </p:spPr>
      </p:pic>
      <p:cxnSp>
        <p:nvCxnSpPr>
          <p:cNvPr id="68" name="Straight Arrow Connector 67">
            <a:extLst>
              <a:ext uri="{FF2B5EF4-FFF2-40B4-BE49-F238E27FC236}">
                <a16:creationId xmlns:a16="http://schemas.microsoft.com/office/drawing/2014/main" id="{22B66C0F-7D9E-C535-F736-1ABFB08F026C}"/>
              </a:ext>
            </a:extLst>
          </p:cNvPr>
          <p:cNvCxnSpPr>
            <a:cxnSpLocks/>
          </p:cNvCxnSpPr>
          <p:nvPr/>
        </p:nvCxnSpPr>
        <p:spPr>
          <a:xfrm flipH="1">
            <a:off x="18378168" y="25803661"/>
            <a:ext cx="2070536" cy="4438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B25DEE9-23D3-D5D9-68EB-0369E948145B}"/>
              </a:ext>
            </a:extLst>
          </p:cNvPr>
          <p:cNvSpPr/>
          <p:nvPr/>
        </p:nvSpPr>
        <p:spPr>
          <a:xfrm>
            <a:off x="9029093" y="32376135"/>
            <a:ext cx="10894920" cy="1468762"/>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44" name="Rectangle 43">
            <a:extLst>
              <a:ext uri="{FF2B5EF4-FFF2-40B4-BE49-F238E27FC236}">
                <a16:creationId xmlns:a16="http://schemas.microsoft.com/office/drawing/2014/main" id="{629449CA-2711-85B7-4D7C-3D2BF95639E6}"/>
              </a:ext>
            </a:extLst>
          </p:cNvPr>
          <p:cNvSpPr/>
          <p:nvPr/>
        </p:nvSpPr>
        <p:spPr>
          <a:xfrm>
            <a:off x="12607722" y="26577260"/>
            <a:ext cx="2773811" cy="908569"/>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48" name="Rectangle: Rounded Corners 47">
            <a:extLst>
              <a:ext uri="{FF2B5EF4-FFF2-40B4-BE49-F238E27FC236}">
                <a16:creationId xmlns:a16="http://schemas.microsoft.com/office/drawing/2014/main" id="{495E84CB-C406-A118-68BA-4C0FCC97907B}"/>
              </a:ext>
            </a:extLst>
          </p:cNvPr>
          <p:cNvSpPr/>
          <p:nvPr/>
        </p:nvSpPr>
        <p:spPr>
          <a:xfrm>
            <a:off x="852580" y="24216415"/>
            <a:ext cx="8162491" cy="3885580"/>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dirty="0">
                <a:solidFill>
                  <a:schemeClr val="tx2">
                    <a:lumMod val="60000"/>
                    <a:lumOff val="40000"/>
                  </a:schemeClr>
                </a:solidFill>
                <a:ea typeface="Calibri" panose="020F0502020204030204" pitchFamily="34" charset="0"/>
                <a:cs typeface="Times New Roman" panose="02020603050405020304" pitchFamily="18" charset="0"/>
              </a:rPr>
              <a:t>Click ‘Register’ if you have never logged in to your ‘eDocuments’ using your Imperial account before.</a:t>
            </a:r>
            <a:endParaRPr lang="en-GB" sz="3959" b="1" dirty="0">
              <a:solidFill>
                <a:schemeClr val="tx2">
                  <a:lumMod val="60000"/>
                  <a:lumOff val="40000"/>
                </a:schemeClr>
              </a:solidFill>
            </a:endParaRPr>
          </a:p>
        </p:txBody>
      </p:sp>
      <p:cxnSp>
        <p:nvCxnSpPr>
          <p:cNvPr id="49" name="Straight Arrow Connector 48">
            <a:extLst>
              <a:ext uri="{FF2B5EF4-FFF2-40B4-BE49-F238E27FC236}">
                <a16:creationId xmlns:a16="http://schemas.microsoft.com/office/drawing/2014/main" id="{C909500A-7A2F-50FA-5277-D66C10EE3E5D}"/>
              </a:ext>
            </a:extLst>
          </p:cNvPr>
          <p:cNvCxnSpPr>
            <a:cxnSpLocks/>
          </p:cNvCxnSpPr>
          <p:nvPr/>
        </p:nvCxnSpPr>
        <p:spPr>
          <a:xfrm>
            <a:off x="9189654" y="25803661"/>
            <a:ext cx="3012080" cy="6762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6FF627A-1004-F304-6DBD-E833A606F070}"/>
              </a:ext>
            </a:extLst>
          </p:cNvPr>
          <p:cNvSpPr txBox="1"/>
          <p:nvPr/>
        </p:nvSpPr>
        <p:spPr>
          <a:xfrm>
            <a:off x="947151" y="33707895"/>
            <a:ext cx="6967719" cy="3018658"/>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a:t>
            </a:r>
            <a:r>
              <a:rPr lang="en-GB" sz="3959" b="1">
                <a:ea typeface="Times New Roman" panose="02020603050405020304" pitchFamily="18" charset="0"/>
              </a:rPr>
              <a:t>Log in with Imperial Email’ option is ONLY used by current students, NOT alumni.</a:t>
            </a:r>
            <a:endParaRPr lang="en-US" sz="3959" b="1">
              <a:ea typeface="Times New Roman" panose="02020603050405020304" pitchFamily="18" charset="0"/>
            </a:endParaRPr>
          </a:p>
        </p:txBody>
      </p:sp>
      <p:sp>
        <p:nvSpPr>
          <p:cNvPr id="56" name="Rectangle 55">
            <a:extLst>
              <a:ext uri="{FF2B5EF4-FFF2-40B4-BE49-F238E27FC236}">
                <a16:creationId xmlns:a16="http://schemas.microsoft.com/office/drawing/2014/main" id="{4716ACED-551F-8844-A05E-B92D25ADB505}"/>
              </a:ext>
            </a:extLst>
          </p:cNvPr>
          <p:cNvSpPr/>
          <p:nvPr/>
        </p:nvSpPr>
        <p:spPr>
          <a:xfrm>
            <a:off x="15977478" y="26570192"/>
            <a:ext cx="2773811" cy="908569"/>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cxnSp>
        <p:nvCxnSpPr>
          <p:cNvPr id="59" name="Straight Arrow Connector 58">
            <a:extLst>
              <a:ext uri="{FF2B5EF4-FFF2-40B4-BE49-F238E27FC236}">
                <a16:creationId xmlns:a16="http://schemas.microsoft.com/office/drawing/2014/main" id="{F9575D53-6F5F-1B7C-B90D-9B87D2EA1870}"/>
              </a:ext>
            </a:extLst>
          </p:cNvPr>
          <p:cNvCxnSpPr>
            <a:cxnSpLocks/>
          </p:cNvCxnSpPr>
          <p:nvPr/>
        </p:nvCxnSpPr>
        <p:spPr>
          <a:xfrm flipH="1">
            <a:off x="19459294" y="31394011"/>
            <a:ext cx="1148800" cy="9159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B2940828-E387-72C5-F997-143DE5D80F16}"/>
              </a:ext>
            </a:extLst>
          </p:cNvPr>
          <p:cNvSpPr/>
          <p:nvPr/>
        </p:nvSpPr>
        <p:spPr>
          <a:xfrm>
            <a:off x="20873044" y="29451221"/>
            <a:ext cx="8162491" cy="3885580"/>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Click ‘Log in’ if you have already registered or transferred your Imperial account to your personal email.</a:t>
            </a:r>
            <a:endParaRPr lang="en-GB" sz="3959" b="1">
              <a:solidFill>
                <a:schemeClr val="tx2">
                  <a:lumMod val="60000"/>
                  <a:lumOff val="40000"/>
                </a:schemeClr>
              </a:solidFill>
            </a:endParaRPr>
          </a:p>
        </p:txBody>
      </p:sp>
      <p:cxnSp>
        <p:nvCxnSpPr>
          <p:cNvPr id="69" name="Straight Arrow Connector 68">
            <a:extLst>
              <a:ext uri="{FF2B5EF4-FFF2-40B4-BE49-F238E27FC236}">
                <a16:creationId xmlns:a16="http://schemas.microsoft.com/office/drawing/2014/main" id="{74306501-C5A5-A62A-98B0-922B433120F8}"/>
              </a:ext>
            </a:extLst>
          </p:cNvPr>
          <p:cNvCxnSpPr>
            <a:cxnSpLocks/>
          </p:cNvCxnSpPr>
          <p:nvPr/>
        </p:nvCxnSpPr>
        <p:spPr>
          <a:xfrm>
            <a:off x="8299713" y="34988377"/>
            <a:ext cx="143071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637CEB-75AE-A37C-8F2F-EB2DC2450120}"/>
              </a:ext>
            </a:extLst>
          </p:cNvPr>
          <p:cNvSpPr/>
          <p:nvPr/>
        </p:nvSpPr>
        <p:spPr>
          <a:xfrm>
            <a:off x="5119028" y="6948183"/>
            <a:ext cx="20037155" cy="8748502"/>
          </a:xfrm>
          <a:prstGeom prst="rect">
            <a:avLst/>
          </a:prstGeom>
          <a:solidFill>
            <a:srgbClr val="AFEEEE"/>
          </a:solidFill>
          <a:ln>
            <a:solidFill>
              <a:srgbClr val="0000CD"/>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3959" b="1">
              <a:solidFill>
                <a:schemeClr val="accent2"/>
              </a:solidFill>
            </a:endParaRPr>
          </a:p>
          <a:p>
            <a:pPr algn="ctr"/>
            <a:r>
              <a:rPr lang="en-US" sz="5655" b="1">
                <a:solidFill>
                  <a:schemeClr val="accent4">
                    <a:lumMod val="60000"/>
                    <a:lumOff val="40000"/>
                  </a:schemeClr>
                </a:solidFill>
              </a:rPr>
              <a:t>Content links:</a:t>
            </a:r>
          </a:p>
          <a:p>
            <a:pPr algn="ct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 action="ppaction://hlinkshowjump?jump=firstslide">
                  <a:extLst>
                    <a:ext uri="{A12FA001-AC4F-418D-AE19-62706E023703}">
                      <ahyp:hlinkClr xmlns:ahyp="http://schemas.microsoft.com/office/drawing/2018/hyperlinkcolor" val="tx"/>
                    </a:ext>
                  </a:extLst>
                </a:hlinkClick>
              </a:rPr>
              <a:t>1. How to log in to the eDocuments website</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 action="ppaction://hlinkshowjump?jump=nextslide">
                  <a:extLst>
                    <a:ext uri="{A12FA001-AC4F-418D-AE19-62706E023703}">
                      <ahyp:hlinkClr xmlns:ahyp="http://schemas.microsoft.com/office/drawing/2018/hyperlinkcolor" val="tx"/>
                    </a:ext>
                  </a:extLst>
                </a:hlinkClick>
              </a:rPr>
              <a:t>2. How to register your account</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rId6" action="ppaction://hlinksldjump">
                  <a:extLst>
                    <a:ext uri="{A12FA001-AC4F-418D-AE19-62706E023703}">
                      <ahyp:hlinkClr xmlns:ahyp="http://schemas.microsoft.com/office/drawing/2018/hyperlinkcolor" val="tx"/>
                    </a:ext>
                  </a:extLst>
                </a:hlinkClick>
              </a:rPr>
              <a:t>3. How to transfer your account</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rId7" action="ppaction://hlinksldjump">
                  <a:extLst>
                    <a:ext uri="{A12FA001-AC4F-418D-AE19-62706E023703}">
                      <ahyp:hlinkClr xmlns:ahyp="http://schemas.microsoft.com/office/drawing/2018/hyperlinkcolor" val="tx"/>
                    </a:ext>
                  </a:extLst>
                </a:hlinkClick>
              </a:rPr>
              <a:t>4. How to view your documents</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rId8" action="ppaction://hlinksldjump">
                  <a:extLst>
                    <a:ext uri="{A12FA001-AC4F-418D-AE19-62706E023703}">
                      <ahyp:hlinkClr xmlns:ahyp="http://schemas.microsoft.com/office/drawing/2018/hyperlinkcolor" val="tx"/>
                    </a:ext>
                  </a:extLst>
                </a:hlinkClick>
              </a:rPr>
              <a:t>5. How to download or print your documents</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rId9" action="ppaction://hlinksldjump">
                  <a:extLst>
                    <a:ext uri="{A12FA001-AC4F-418D-AE19-62706E023703}">
                      <ahyp:hlinkClr xmlns:ahyp="http://schemas.microsoft.com/office/drawing/2018/hyperlinkcolor" val="tx"/>
                    </a:ext>
                  </a:extLst>
                </a:hlinkClick>
              </a:rPr>
              <a:t>6. How to report an issue with your document</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rId10" action="ppaction://hlinksldjump">
                  <a:extLst>
                    <a:ext uri="{A12FA001-AC4F-418D-AE19-62706E023703}">
                      <ahyp:hlinkClr xmlns:ahyp="http://schemas.microsoft.com/office/drawing/2018/hyperlinkcolor" val="tx"/>
                    </a:ext>
                  </a:extLst>
                </a:hlinkClick>
              </a:rPr>
              <a:t>7. How to share your documents</a:t>
            </a:r>
            <a:endParaRPr lang="en-US" sz="5655" b="1">
              <a:solidFill>
                <a:schemeClr val="accent4">
                  <a:lumMod val="60000"/>
                  <a:lumOff val="40000"/>
                </a:schemeClr>
              </a:solidFill>
            </a:endParaRPr>
          </a:p>
          <a:p>
            <a:pPr algn="ctr"/>
            <a:r>
              <a:rPr lang="en-US" sz="5655" b="1">
                <a:solidFill>
                  <a:schemeClr val="accent4">
                    <a:lumMod val="60000"/>
                    <a:lumOff val="40000"/>
                  </a:schemeClr>
                </a:solidFill>
                <a:hlinkClick r:id="" action="ppaction://hlinkshowjump?jump=lastslide">
                  <a:extLst>
                    <a:ext uri="{A12FA001-AC4F-418D-AE19-62706E023703}">
                      <ahyp:hlinkClr xmlns:ahyp="http://schemas.microsoft.com/office/drawing/2018/hyperlinkcolor" val="tx"/>
                    </a:ext>
                  </a:extLst>
                </a:hlinkClick>
              </a:rPr>
              <a:t>8. Troubleshooting and support</a:t>
            </a:r>
            <a:endParaRPr lang="en-US" sz="5655" b="1">
              <a:solidFill>
                <a:schemeClr val="accent4">
                  <a:lumMod val="60000"/>
                  <a:lumOff val="40000"/>
                </a:schemeClr>
              </a:solidFill>
            </a:endParaRPr>
          </a:p>
          <a:p>
            <a:endParaRPr lang="en-GB" sz="3959">
              <a:solidFill>
                <a:schemeClr val="bg1"/>
              </a:solidFill>
            </a:endParaRPr>
          </a:p>
        </p:txBody>
      </p:sp>
      <p:sp>
        <p:nvSpPr>
          <p:cNvPr id="24" name="TextBox 23">
            <a:extLst>
              <a:ext uri="{FF2B5EF4-FFF2-40B4-BE49-F238E27FC236}">
                <a16:creationId xmlns:a16="http://schemas.microsoft.com/office/drawing/2014/main" id="{21152BD0-C21A-0C64-949A-A3924DCB5ECB}"/>
              </a:ext>
            </a:extLst>
          </p:cNvPr>
          <p:cNvSpPr txBox="1"/>
          <p:nvPr/>
        </p:nvSpPr>
        <p:spPr>
          <a:xfrm>
            <a:off x="10197760" y="36375369"/>
            <a:ext cx="15752134" cy="3018658"/>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Once you transfer your Imperial account, you will no longer be able to log in using your Imperial email. If you plan to continue your studies at Imperial after your graduation, you should keep using the ‘Log in with Imperial Email’ option.</a:t>
            </a:r>
          </a:p>
        </p:txBody>
      </p:sp>
    </p:spTree>
    <p:extLst>
      <p:ext uri="{BB962C8B-B14F-4D97-AF65-F5344CB8AC3E}">
        <p14:creationId xmlns:p14="http://schemas.microsoft.com/office/powerpoint/2010/main" val="194155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499A706-F32F-B377-A67C-061083BE1D17}"/>
              </a:ext>
            </a:extLst>
          </p:cNvPr>
          <p:cNvSpPr txBox="1"/>
          <p:nvPr/>
        </p:nvSpPr>
        <p:spPr>
          <a:xfrm>
            <a:off x="7246498" y="6637861"/>
            <a:ext cx="15950410" cy="1615977"/>
          </a:xfrm>
          <a:prstGeom prst="rect">
            <a:avLst/>
          </a:prstGeom>
          <a:solidFill>
            <a:srgbClr val="AFEEEE"/>
          </a:solidFill>
          <a:ln w="76200">
            <a:solidFill>
              <a:srgbClr val="0000CD"/>
            </a:solidFill>
          </a:ln>
        </p:spPr>
        <p:txBody>
          <a:bodyPr wrap="none" lIns="0" tIns="254488" rIns="0" bIns="0" rtlCol="0">
            <a:noAutofit/>
          </a:bodyPr>
          <a:lstStyle/>
          <a:p>
            <a:pPr algn="ctr">
              <a:lnSpc>
                <a:spcPct val="90000"/>
              </a:lnSpc>
            </a:pPr>
            <a:r>
              <a:rPr lang="en-US" sz="5655" b="1">
                <a:solidFill>
                  <a:schemeClr val="tx2">
                    <a:lumMod val="60000"/>
                    <a:lumOff val="40000"/>
                  </a:schemeClr>
                </a:solidFill>
              </a:rPr>
              <a:t> </a:t>
            </a:r>
            <a:r>
              <a:rPr lang="en-US" sz="6221" b="1">
                <a:solidFill>
                  <a:schemeClr val="tx2">
                    <a:lumMod val="60000"/>
                    <a:lumOff val="40000"/>
                  </a:schemeClr>
                </a:solidFill>
              </a:rPr>
              <a:t>How to register your account:</a:t>
            </a:r>
            <a:endParaRPr lang="en-GB" sz="6221" b="1">
              <a:solidFill>
                <a:schemeClr val="tx2">
                  <a:lumMod val="60000"/>
                  <a:lumOff val="40000"/>
                </a:schemeClr>
              </a:solidFill>
            </a:endParaRPr>
          </a:p>
        </p:txBody>
      </p:sp>
      <p:sp>
        <p:nvSpPr>
          <p:cNvPr id="35" name="Rectangle: Rounded Corners 34">
            <a:extLst>
              <a:ext uri="{FF2B5EF4-FFF2-40B4-BE49-F238E27FC236}">
                <a16:creationId xmlns:a16="http://schemas.microsoft.com/office/drawing/2014/main" id="{9FE172BB-C6F2-1C21-F362-3B810A56675D}"/>
              </a:ext>
            </a:extLst>
          </p:cNvPr>
          <p:cNvSpPr/>
          <p:nvPr/>
        </p:nvSpPr>
        <p:spPr>
          <a:xfrm>
            <a:off x="20107196" y="8607793"/>
            <a:ext cx="8388687" cy="3937777"/>
          </a:xfrm>
          <a:prstGeom prst="roundRect">
            <a:avLst/>
          </a:prstGeom>
          <a:solidFill>
            <a:srgbClr val="AFEEEE"/>
          </a:solidFill>
          <a:ln>
            <a:solidFill>
              <a:srgbClr val="0068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GB" sz="3959" b="1">
                <a:solidFill>
                  <a:schemeClr val="tx2">
                    <a:lumMod val="60000"/>
                    <a:lumOff val="40000"/>
                  </a:schemeClr>
                </a:solidFill>
                <a:ea typeface="Calibri" panose="020F0502020204030204" pitchFamily="34" charset="0"/>
                <a:cs typeface="Times New Roman" panose="02020603050405020304" pitchFamily="18" charset="0"/>
              </a:rPr>
              <a:t>Enter your personal email,  then create a secure password, following the criteria required, and click ‘Next’.</a:t>
            </a:r>
            <a:endParaRPr lang="en-GB" sz="3959">
              <a:solidFill>
                <a:schemeClr val="tx2">
                  <a:lumMod val="60000"/>
                  <a:lumOff val="40000"/>
                </a:schemeClr>
              </a:solidFill>
            </a:endParaRPr>
          </a:p>
        </p:txBody>
      </p:sp>
      <p:sp>
        <p:nvSpPr>
          <p:cNvPr id="40" name="Oval 39">
            <a:extLst>
              <a:ext uri="{FF2B5EF4-FFF2-40B4-BE49-F238E27FC236}">
                <a16:creationId xmlns:a16="http://schemas.microsoft.com/office/drawing/2014/main" id="{627AF050-BD98-1B22-A83C-9F651D02F3BF}"/>
              </a:ext>
            </a:extLst>
          </p:cNvPr>
          <p:cNvSpPr/>
          <p:nvPr/>
        </p:nvSpPr>
        <p:spPr>
          <a:xfrm>
            <a:off x="13467774" y="8878503"/>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1</a:t>
            </a:r>
            <a:endParaRPr lang="en-GB" sz="4524" b="1">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B329B72B-33CC-C6D3-294C-015CB735ED2F}"/>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2</a:t>
            </a:fld>
            <a:endParaRPr lang="en-GB" sz="5090"/>
          </a:p>
        </p:txBody>
      </p:sp>
      <p:sp>
        <p:nvSpPr>
          <p:cNvPr id="5" name="Oval 4">
            <a:extLst>
              <a:ext uri="{FF2B5EF4-FFF2-40B4-BE49-F238E27FC236}">
                <a16:creationId xmlns:a16="http://schemas.microsoft.com/office/drawing/2014/main" id="{B7744D72-6F48-3839-CDA0-FB6D49AD76DA}"/>
              </a:ext>
            </a:extLst>
          </p:cNvPr>
          <p:cNvSpPr/>
          <p:nvPr/>
        </p:nvSpPr>
        <p:spPr>
          <a:xfrm>
            <a:off x="13567803" y="18307131"/>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2</a:t>
            </a:r>
            <a:endParaRPr lang="en-GB" sz="4524" b="1">
              <a:solidFill>
                <a:schemeClr val="tx2">
                  <a:lumMod val="60000"/>
                  <a:lumOff val="40000"/>
                </a:schemeClr>
              </a:solidFill>
            </a:endParaRPr>
          </a:p>
        </p:txBody>
      </p:sp>
      <p:sp>
        <p:nvSpPr>
          <p:cNvPr id="6" name="Rectangle: Rounded Corners 5">
            <a:extLst>
              <a:ext uri="{FF2B5EF4-FFF2-40B4-BE49-F238E27FC236}">
                <a16:creationId xmlns:a16="http://schemas.microsoft.com/office/drawing/2014/main" id="{FF4AD12F-AEDD-25B4-26E1-28A042A8C7B4}"/>
              </a:ext>
            </a:extLst>
          </p:cNvPr>
          <p:cNvSpPr/>
          <p:nvPr/>
        </p:nvSpPr>
        <p:spPr>
          <a:xfrm>
            <a:off x="20662169" y="19233410"/>
            <a:ext cx="8162491" cy="3885580"/>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Enter your ‘First Name’, ‘Last Name’, CID, ‘Date of Birth’ and click ‘Next’.</a:t>
            </a:r>
            <a:endParaRPr lang="en-GB" sz="3959" b="1">
              <a:solidFill>
                <a:schemeClr val="tx2">
                  <a:lumMod val="60000"/>
                  <a:lumOff val="40000"/>
                </a:schemeClr>
              </a:solidFill>
            </a:endParaRPr>
          </a:p>
        </p:txBody>
      </p:sp>
      <p:sp>
        <p:nvSpPr>
          <p:cNvPr id="8" name="Title 7">
            <a:extLst>
              <a:ext uri="{FF2B5EF4-FFF2-40B4-BE49-F238E27FC236}">
                <a16:creationId xmlns:a16="http://schemas.microsoft.com/office/drawing/2014/main" id="{C44B28B7-E6F7-8836-85EE-A117DFD27BB4}"/>
              </a:ext>
            </a:extLst>
          </p:cNvPr>
          <p:cNvSpPr>
            <a:spLocks noGrp="1"/>
          </p:cNvSpPr>
          <p:nvPr>
            <p:ph type="title"/>
          </p:nvPr>
        </p:nvSpPr>
        <p:spPr>
          <a:xfrm>
            <a:off x="1236830" y="3109354"/>
            <a:ext cx="18222464" cy="3010332"/>
          </a:xfrm>
        </p:spPr>
        <p:txBody>
          <a:bodyPr/>
          <a:lstStyle/>
          <a:p>
            <a:r>
              <a:rPr lang="en-GB" b="1">
                <a:ea typeface="Calibri" panose="020F0502020204030204" pitchFamily="34" charset="0"/>
                <a:cs typeface="Times New Roman" panose="02020603050405020304" pitchFamily="18" charset="0"/>
              </a:rPr>
              <a:t>DC </a:t>
            </a:r>
            <a:r>
              <a:rPr lang="en-GB">
                <a:ea typeface="Calibri" panose="020F0502020204030204" pitchFamily="34" charset="0"/>
                <a:cs typeface="Times New Roman" panose="02020603050405020304" pitchFamily="18" charset="0"/>
              </a:rPr>
              <a:t>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sp>
        <p:nvSpPr>
          <p:cNvPr id="3" name="Rectangle 2">
            <a:extLst>
              <a:ext uri="{FF2B5EF4-FFF2-40B4-BE49-F238E27FC236}">
                <a16:creationId xmlns:a16="http://schemas.microsoft.com/office/drawing/2014/main" id="{13048E5C-9CFA-D1CB-0D7A-86D9A68E44E9}"/>
              </a:ext>
            </a:extLst>
          </p:cNvPr>
          <p:cNvSpPr/>
          <p:nvPr/>
        </p:nvSpPr>
        <p:spPr>
          <a:xfrm>
            <a:off x="3831642" y="32365333"/>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2" name="Rectangle 11">
            <a:extLst>
              <a:ext uri="{FF2B5EF4-FFF2-40B4-BE49-F238E27FC236}">
                <a16:creationId xmlns:a16="http://schemas.microsoft.com/office/drawing/2014/main" id="{EEF50E05-82A1-9750-B188-717C4366B654}"/>
              </a:ext>
            </a:extLst>
          </p:cNvPr>
          <p:cNvSpPr/>
          <p:nvPr/>
        </p:nvSpPr>
        <p:spPr>
          <a:xfrm>
            <a:off x="9943852" y="32310355"/>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3" name="Rectangle 12">
            <a:extLst>
              <a:ext uri="{FF2B5EF4-FFF2-40B4-BE49-F238E27FC236}">
                <a16:creationId xmlns:a16="http://schemas.microsoft.com/office/drawing/2014/main" id="{115A417E-57A3-955B-ECAF-13B3DA8C142D}"/>
              </a:ext>
            </a:extLst>
          </p:cNvPr>
          <p:cNvSpPr/>
          <p:nvPr/>
        </p:nvSpPr>
        <p:spPr>
          <a:xfrm>
            <a:off x="16093592" y="32420520"/>
            <a:ext cx="1891401" cy="929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8" name="TextBox 17">
            <a:extLst>
              <a:ext uri="{FF2B5EF4-FFF2-40B4-BE49-F238E27FC236}">
                <a16:creationId xmlns:a16="http://schemas.microsoft.com/office/drawing/2014/main" id="{6A85220B-7752-9051-DA0D-4F3C88CEB0CB}"/>
              </a:ext>
            </a:extLst>
          </p:cNvPr>
          <p:cNvSpPr txBox="1"/>
          <p:nvPr/>
        </p:nvSpPr>
        <p:spPr>
          <a:xfrm>
            <a:off x="22044231" y="7851248"/>
            <a:ext cx="1292799" cy="1292799"/>
          </a:xfrm>
          <a:prstGeom prst="rect">
            <a:avLst/>
          </a:prstGeom>
          <a:noFill/>
        </p:spPr>
        <p:txBody>
          <a:bodyPr wrap="none" lIns="0" tIns="0" rIns="0" bIns="0" rtlCol="0">
            <a:noAutofit/>
          </a:bodyPr>
          <a:lstStyle/>
          <a:p>
            <a:pPr algn="l">
              <a:lnSpc>
                <a:spcPct val="90000"/>
              </a:lnSpc>
            </a:pPr>
            <a:endParaRPr lang="en-GB" sz="2403"/>
          </a:p>
        </p:txBody>
      </p:sp>
      <p:cxnSp>
        <p:nvCxnSpPr>
          <p:cNvPr id="71" name="Straight Connector 70">
            <a:extLst>
              <a:ext uri="{FF2B5EF4-FFF2-40B4-BE49-F238E27FC236}">
                <a16:creationId xmlns:a16="http://schemas.microsoft.com/office/drawing/2014/main" id="{754640D8-CDE3-1622-6137-FC88531BFD13}"/>
              </a:ext>
            </a:extLst>
          </p:cNvPr>
          <p:cNvCxnSpPr>
            <a:cxnSpLocks/>
          </p:cNvCxnSpPr>
          <p:nvPr/>
        </p:nvCxnSpPr>
        <p:spPr>
          <a:xfrm flipV="1">
            <a:off x="-105632" y="17391432"/>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51AAF6B-8A18-F6D5-CFA0-6A2518BBF41D}"/>
              </a:ext>
            </a:extLst>
          </p:cNvPr>
          <p:cNvCxnSpPr>
            <a:cxnSpLocks/>
          </p:cNvCxnSpPr>
          <p:nvPr/>
        </p:nvCxnSpPr>
        <p:spPr>
          <a:xfrm flipH="1">
            <a:off x="16909716" y="10461325"/>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FDA53C-3260-9420-7C70-97B27CC02609}"/>
              </a:ext>
            </a:extLst>
          </p:cNvPr>
          <p:cNvSpPr txBox="1"/>
          <p:nvPr/>
        </p:nvSpPr>
        <p:spPr>
          <a:xfrm>
            <a:off x="18857822" y="13071051"/>
            <a:ext cx="10929563" cy="2291542"/>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Security criteria will be displayed underneath the ‘Password’ box when setting your password.</a:t>
            </a:r>
          </a:p>
        </p:txBody>
      </p:sp>
      <p:cxnSp>
        <p:nvCxnSpPr>
          <p:cNvPr id="19" name="Straight Arrow Connector 18">
            <a:extLst>
              <a:ext uri="{FF2B5EF4-FFF2-40B4-BE49-F238E27FC236}">
                <a16:creationId xmlns:a16="http://schemas.microsoft.com/office/drawing/2014/main" id="{6FF3F7A9-F4F7-A507-7301-37926B456DCA}"/>
              </a:ext>
            </a:extLst>
          </p:cNvPr>
          <p:cNvCxnSpPr>
            <a:cxnSpLocks/>
          </p:cNvCxnSpPr>
          <p:nvPr/>
        </p:nvCxnSpPr>
        <p:spPr>
          <a:xfrm flipH="1">
            <a:off x="15452625" y="13561625"/>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9F8ACA-DFDA-145F-96E2-55D4FF12E7DD}"/>
              </a:ext>
            </a:extLst>
          </p:cNvPr>
          <p:cNvCxnSpPr>
            <a:cxnSpLocks/>
          </p:cNvCxnSpPr>
          <p:nvPr/>
        </p:nvCxnSpPr>
        <p:spPr>
          <a:xfrm flipV="1">
            <a:off x="130086" y="27468684"/>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Oval 22">
            <a:extLst>
              <a:ext uri="{FF2B5EF4-FFF2-40B4-BE49-F238E27FC236}">
                <a16:creationId xmlns:a16="http://schemas.microsoft.com/office/drawing/2014/main" id="{4A1251E2-BD2B-18D8-CF86-DE370D8D6D72}"/>
              </a:ext>
            </a:extLst>
          </p:cNvPr>
          <p:cNvSpPr/>
          <p:nvPr/>
        </p:nvSpPr>
        <p:spPr>
          <a:xfrm>
            <a:off x="13559760" y="27786591"/>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3</a:t>
            </a:r>
            <a:endParaRPr lang="en-GB" sz="4524" b="1">
              <a:solidFill>
                <a:schemeClr val="tx2">
                  <a:lumMod val="60000"/>
                  <a:lumOff val="40000"/>
                </a:schemeClr>
              </a:solidFill>
            </a:endParaRPr>
          </a:p>
        </p:txBody>
      </p:sp>
      <p:cxnSp>
        <p:nvCxnSpPr>
          <p:cNvPr id="24" name="Straight Arrow Connector 23">
            <a:extLst>
              <a:ext uri="{FF2B5EF4-FFF2-40B4-BE49-F238E27FC236}">
                <a16:creationId xmlns:a16="http://schemas.microsoft.com/office/drawing/2014/main" id="{10891E54-5D29-7FF2-F956-A077744B96A1}"/>
              </a:ext>
            </a:extLst>
          </p:cNvPr>
          <p:cNvCxnSpPr>
            <a:cxnSpLocks/>
          </p:cNvCxnSpPr>
          <p:nvPr/>
        </p:nvCxnSpPr>
        <p:spPr>
          <a:xfrm flipH="1">
            <a:off x="17306274" y="20957031"/>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89B3C9C-CEC5-B9A3-1A5D-76B07CF11819}"/>
              </a:ext>
            </a:extLst>
          </p:cNvPr>
          <p:cNvSpPr/>
          <p:nvPr/>
        </p:nvSpPr>
        <p:spPr>
          <a:xfrm>
            <a:off x="20409372" y="27786591"/>
            <a:ext cx="7614031" cy="4182652"/>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Review your information, before clicking ‘Submit’. </a:t>
            </a:r>
          </a:p>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 A confirmation email outlining the next steps will go to your registered email address. </a:t>
            </a:r>
            <a:endParaRPr lang="en-GB" sz="3959" b="1">
              <a:solidFill>
                <a:schemeClr val="tx2">
                  <a:lumMod val="60000"/>
                  <a:lumOff val="40000"/>
                </a:schemeClr>
              </a:solidFill>
            </a:endParaRPr>
          </a:p>
        </p:txBody>
      </p:sp>
      <p:cxnSp>
        <p:nvCxnSpPr>
          <p:cNvPr id="31" name="Straight Arrow Connector 30">
            <a:extLst>
              <a:ext uri="{FF2B5EF4-FFF2-40B4-BE49-F238E27FC236}">
                <a16:creationId xmlns:a16="http://schemas.microsoft.com/office/drawing/2014/main" id="{C7D10023-625A-8E79-2A99-ADAF177C8B18}"/>
              </a:ext>
            </a:extLst>
          </p:cNvPr>
          <p:cNvCxnSpPr>
            <a:cxnSpLocks/>
          </p:cNvCxnSpPr>
          <p:nvPr/>
        </p:nvCxnSpPr>
        <p:spPr>
          <a:xfrm flipH="1">
            <a:off x="16343905" y="30283271"/>
            <a:ext cx="3798483" cy="13885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E53E59A-2AC9-5B1E-682E-A96ED39BA113}"/>
              </a:ext>
            </a:extLst>
          </p:cNvPr>
          <p:cNvSpPr txBox="1"/>
          <p:nvPr/>
        </p:nvSpPr>
        <p:spPr>
          <a:xfrm>
            <a:off x="17984993" y="38817948"/>
            <a:ext cx="11546974" cy="1564425"/>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Use ‘Previous’ if you need to go back and/or make any changes.</a:t>
            </a:r>
          </a:p>
        </p:txBody>
      </p:sp>
      <p:pic>
        <p:nvPicPr>
          <p:cNvPr id="15" name="Picture 14">
            <a:extLst>
              <a:ext uri="{FF2B5EF4-FFF2-40B4-BE49-F238E27FC236}">
                <a16:creationId xmlns:a16="http://schemas.microsoft.com/office/drawing/2014/main" id="{B7BEC5CC-EEEE-857F-D704-15E2D32663E8}"/>
              </a:ext>
            </a:extLst>
          </p:cNvPr>
          <p:cNvPicPr>
            <a:picLocks noChangeAspect="1"/>
          </p:cNvPicPr>
          <p:nvPr/>
        </p:nvPicPr>
        <p:blipFill rotWithShape="1">
          <a:blip r:embed="rId3"/>
          <a:srcRect l="2463" t="3535" r="2070"/>
          <a:stretch/>
        </p:blipFill>
        <p:spPr>
          <a:xfrm>
            <a:off x="260173" y="9121338"/>
            <a:ext cx="13003123" cy="7825125"/>
          </a:xfrm>
          <a:prstGeom prst="rect">
            <a:avLst/>
          </a:prstGeom>
        </p:spPr>
      </p:pic>
      <p:pic>
        <p:nvPicPr>
          <p:cNvPr id="34" name="Picture 33">
            <a:extLst>
              <a:ext uri="{FF2B5EF4-FFF2-40B4-BE49-F238E27FC236}">
                <a16:creationId xmlns:a16="http://schemas.microsoft.com/office/drawing/2014/main" id="{65F5E42E-7B0E-B117-1575-8F79F3A8336E}"/>
              </a:ext>
            </a:extLst>
          </p:cNvPr>
          <p:cNvPicPr>
            <a:picLocks noChangeAspect="1"/>
          </p:cNvPicPr>
          <p:nvPr/>
        </p:nvPicPr>
        <p:blipFill rotWithShape="1">
          <a:blip r:embed="rId3"/>
          <a:srcRect l="26251" t="37094" r="2592" b="40669"/>
          <a:stretch/>
        </p:blipFill>
        <p:spPr>
          <a:xfrm>
            <a:off x="2071760" y="11824766"/>
            <a:ext cx="11784464" cy="2193263"/>
          </a:xfrm>
          <a:prstGeom prst="rect">
            <a:avLst/>
          </a:prstGeom>
        </p:spPr>
      </p:pic>
      <p:sp>
        <p:nvSpPr>
          <p:cNvPr id="36" name="Rectangle 35">
            <a:extLst>
              <a:ext uri="{FF2B5EF4-FFF2-40B4-BE49-F238E27FC236}">
                <a16:creationId xmlns:a16="http://schemas.microsoft.com/office/drawing/2014/main" id="{DB926B5D-BCE9-247D-32B1-AC49CC9DD0F2}"/>
              </a:ext>
            </a:extLst>
          </p:cNvPr>
          <p:cNvSpPr/>
          <p:nvPr/>
        </p:nvSpPr>
        <p:spPr>
          <a:xfrm>
            <a:off x="260173" y="10766323"/>
            <a:ext cx="2483027" cy="1033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37" name="Rectangle 36">
            <a:extLst>
              <a:ext uri="{FF2B5EF4-FFF2-40B4-BE49-F238E27FC236}">
                <a16:creationId xmlns:a16="http://schemas.microsoft.com/office/drawing/2014/main" id="{BD914356-78B9-6DEA-5943-DF359879E21D}"/>
              </a:ext>
            </a:extLst>
          </p:cNvPr>
          <p:cNvSpPr/>
          <p:nvPr/>
        </p:nvSpPr>
        <p:spPr>
          <a:xfrm>
            <a:off x="347330" y="11891072"/>
            <a:ext cx="13781625" cy="23512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38" name="Picture 37" descr="A screenshot of a computer&#10;&#10;Description automatically generated">
            <a:extLst>
              <a:ext uri="{FF2B5EF4-FFF2-40B4-BE49-F238E27FC236}">
                <a16:creationId xmlns:a16="http://schemas.microsoft.com/office/drawing/2014/main" id="{7C03296A-C7D7-51F0-BCB7-AE2C37DB4226}"/>
              </a:ext>
            </a:extLst>
          </p:cNvPr>
          <p:cNvPicPr>
            <a:picLocks noChangeAspect="1"/>
          </p:cNvPicPr>
          <p:nvPr/>
        </p:nvPicPr>
        <p:blipFill rotWithShape="1">
          <a:blip r:embed="rId4"/>
          <a:srcRect l="1494" t="1978" r="6978"/>
          <a:stretch/>
        </p:blipFill>
        <p:spPr>
          <a:xfrm>
            <a:off x="423532" y="17913161"/>
            <a:ext cx="13003124" cy="9249409"/>
          </a:xfrm>
          <a:prstGeom prst="rect">
            <a:avLst/>
          </a:prstGeom>
        </p:spPr>
      </p:pic>
      <p:pic>
        <p:nvPicPr>
          <p:cNvPr id="39" name="Picture 38" descr="A screenshot of a computer&#10;&#10;Description automatically generated">
            <a:extLst>
              <a:ext uri="{FF2B5EF4-FFF2-40B4-BE49-F238E27FC236}">
                <a16:creationId xmlns:a16="http://schemas.microsoft.com/office/drawing/2014/main" id="{9917D9A0-B1AC-D3A2-E8BD-29AA45F35735}"/>
              </a:ext>
            </a:extLst>
          </p:cNvPr>
          <p:cNvPicPr>
            <a:picLocks noChangeAspect="1"/>
          </p:cNvPicPr>
          <p:nvPr/>
        </p:nvPicPr>
        <p:blipFill>
          <a:blip r:embed="rId5"/>
          <a:stretch>
            <a:fillRect/>
          </a:stretch>
        </p:blipFill>
        <p:spPr>
          <a:xfrm>
            <a:off x="321042" y="28837064"/>
            <a:ext cx="15894854" cy="9921516"/>
          </a:xfrm>
          <a:prstGeom prst="rect">
            <a:avLst/>
          </a:prstGeom>
        </p:spPr>
      </p:pic>
      <p:sp>
        <p:nvSpPr>
          <p:cNvPr id="41" name="Rectangle 40">
            <a:extLst>
              <a:ext uri="{FF2B5EF4-FFF2-40B4-BE49-F238E27FC236}">
                <a16:creationId xmlns:a16="http://schemas.microsoft.com/office/drawing/2014/main" id="{F13A11B7-B7B8-8E8D-45BE-F4E40A7C6A5A}"/>
              </a:ext>
            </a:extLst>
          </p:cNvPr>
          <p:cNvSpPr/>
          <p:nvPr/>
        </p:nvSpPr>
        <p:spPr>
          <a:xfrm>
            <a:off x="11533239" y="15891780"/>
            <a:ext cx="1730057" cy="10546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2" name="Rectangle 41">
            <a:extLst>
              <a:ext uri="{FF2B5EF4-FFF2-40B4-BE49-F238E27FC236}">
                <a16:creationId xmlns:a16="http://schemas.microsoft.com/office/drawing/2014/main" id="{59AD0820-6115-EE8E-B52F-CFAD9D86D678}"/>
              </a:ext>
            </a:extLst>
          </p:cNvPr>
          <p:cNvSpPr/>
          <p:nvPr/>
        </p:nvSpPr>
        <p:spPr>
          <a:xfrm>
            <a:off x="11696599" y="26123047"/>
            <a:ext cx="1730057" cy="989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3" name="Rectangle 42">
            <a:extLst>
              <a:ext uri="{FF2B5EF4-FFF2-40B4-BE49-F238E27FC236}">
                <a16:creationId xmlns:a16="http://schemas.microsoft.com/office/drawing/2014/main" id="{D7626EB7-4805-4A58-AC2A-95F6632B0F50}"/>
              </a:ext>
            </a:extLst>
          </p:cNvPr>
          <p:cNvSpPr/>
          <p:nvPr/>
        </p:nvSpPr>
        <p:spPr>
          <a:xfrm>
            <a:off x="433154" y="17731752"/>
            <a:ext cx="3398488" cy="4383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4" name="Rectangle 43">
            <a:extLst>
              <a:ext uri="{FF2B5EF4-FFF2-40B4-BE49-F238E27FC236}">
                <a16:creationId xmlns:a16="http://schemas.microsoft.com/office/drawing/2014/main" id="{FE920458-61A5-85A1-B501-9F3C1D329ED6}"/>
              </a:ext>
            </a:extLst>
          </p:cNvPr>
          <p:cNvSpPr/>
          <p:nvPr/>
        </p:nvSpPr>
        <p:spPr>
          <a:xfrm>
            <a:off x="13161949" y="37545936"/>
            <a:ext cx="2118238" cy="9178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5" name="Rectangle 44">
            <a:extLst>
              <a:ext uri="{FF2B5EF4-FFF2-40B4-BE49-F238E27FC236}">
                <a16:creationId xmlns:a16="http://schemas.microsoft.com/office/drawing/2014/main" id="{5A128C8B-24AE-FBB9-15CA-F45051BE8491}"/>
              </a:ext>
            </a:extLst>
          </p:cNvPr>
          <p:cNvSpPr/>
          <p:nvPr/>
        </p:nvSpPr>
        <p:spPr>
          <a:xfrm>
            <a:off x="1156212" y="37553191"/>
            <a:ext cx="2383401" cy="9178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6" name="TextBox 45">
            <a:extLst>
              <a:ext uri="{FF2B5EF4-FFF2-40B4-BE49-F238E27FC236}">
                <a16:creationId xmlns:a16="http://schemas.microsoft.com/office/drawing/2014/main" id="{5D86B06E-3DA8-E6C1-842E-347E3592D4C7}"/>
              </a:ext>
            </a:extLst>
          </p:cNvPr>
          <p:cNvSpPr txBox="1"/>
          <p:nvPr/>
        </p:nvSpPr>
        <p:spPr>
          <a:xfrm>
            <a:off x="17984993" y="24254832"/>
            <a:ext cx="11546974" cy="1564425"/>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Use ‘Previous’ if you need to go back and/or make any changes.</a:t>
            </a:r>
          </a:p>
        </p:txBody>
      </p:sp>
      <p:sp>
        <p:nvSpPr>
          <p:cNvPr id="48" name="Rectangle 47">
            <a:extLst>
              <a:ext uri="{FF2B5EF4-FFF2-40B4-BE49-F238E27FC236}">
                <a16:creationId xmlns:a16="http://schemas.microsoft.com/office/drawing/2014/main" id="{DF38D1DA-23CA-47DE-5EB5-D2A7E1B62226}"/>
              </a:ext>
            </a:extLst>
          </p:cNvPr>
          <p:cNvSpPr/>
          <p:nvPr/>
        </p:nvSpPr>
        <p:spPr>
          <a:xfrm>
            <a:off x="4473585" y="28825962"/>
            <a:ext cx="2362644" cy="128068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cxnSp>
        <p:nvCxnSpPr>
          <p:cNvPr id="50" name="Straight Arrow Connector 49">
            <a:extLst>
              <a:ext uri="{FF2B5EF4-FFF2-40B4-BE49-F238E27FC236}">
                <a16:creationId xmlns:a16="http://schemas.microsoft.com/office/drawing/2014/main" id="{0A7DC641-D513-C8AE-9DC1-7E2DC7BFF095}"/>
              </a:ext>
            </a:extLst>
          </p:cNvPr>
          <p:cNvCxnSpPr>
            <a:cxnSpLocks/>
          </p:cNvCxnSpPr>
          <p:nvPr/>
        </p:nvCxnSpPr>
        <p:spPr>
          <a:xfrm>
            <a:off x="24301539" y="32241239"/>
            <a:ext cx="0" cy="9676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screenshot of a login page&#10;&#10;Description automatically generated">
            <a:extLst>
              <a:ext uri="{FF2B5EF4-FFF2-40B4-BE49-F238E27FC236}">
                <a16:creationId xmlns:a16="http://schemas.microsoft.com/office/drawing/2014/main" id="{BEB67F3A-042C-72C8-BCB2-0B39DC546183}"/>
              </a:ext>
            </a:extLst>
          </p:cNvPr>
          <p:cNvPicPr>
            <a:picLocks noChangeAspect="1"/>
          </p:cNvPicPr>
          <p:nvPr/>
        </p:nvPicPr>
        <p:blipFill rotWithShape="1">
          <a:blip r:embed="rId6"/>
          <a:srcRect l="8891" t="23304" r="7716" b="41141"/>
          <a:stretch/>
        </p:blipFill>
        <p:spPr>
          <a:xfrm>
            <a:off x="20957827" y="33398076"/>
            <a:ext cx="7065577" cy="2103013"/>
          </a:xfrm>
          <a:prstGeom prst="rect">
            <a:avLst/>
          </a:prstGeom>
          <a:ln w="38100">
            <a:solidFill>
              <a:srgbClr val="FF0000"/>
            </a:solidFill>
          </a:ln>
        </p:spPr>
      </p:pic>
      <p:sp>
        <p:nvSpPr>
          <p:cNvPr id="54" name="Rectangle 53">
            <a:extLst>
              <a:ext uri="{FF2B5EF4-FFF2-40B4-BE49-F238E27FC236}">
                <a16:creationId xmlns:a16="http://schemas.microsoft.com/office/drawing/2014/main" id="{836A3C02-FC4E-C807-6DE8-67CBA49FF8A9}"/>
              </a:ext>
            </a:extLst>
          </p:cNvPr>
          <p:cNvSpPr/>
          <p:nvPr/>
        </p:nvSpPr>
        <p:spPr>
          <a:xfrm>
            <a:off x="1013143" y="26070586"/>
            <a:ext cx="1730057" cy="989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7" name="Rectangle 6">
            <a:extLst>
              <a:ext uri="{FF2B5EF4-FFF2-40B4-BE49-F238E27FC236}">
                <a16:creationId xmlns:a16="http://schemas.microsoft.com/office/drawing/2014/main" id="{AFE9A3E5-B915-3F4A-95EF-335AB3785EF6}"/>
              </a:ext>
            </a:extLst>
          </p:cNvPr>
          <p:cNvSpPr/>
          <p:nvPr/>
        </p:nvSpPr>
        <p:spPr>
          <a:xfrm>
            <a:off x="4223199" y="20117108"/>
            <a:ext cx="1210962" cy="40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9" name="Rectangle 8">
            <a:extLst>
              <a:ext uri="{FF2B5EF4-FFF2-40B4-BE49-F238E27FC236}">
                <a16:creationId xmlns:a16="http://schemas.microsoft.com/office/drawing/2014/main" id="{95BC36FE-6940-E8F8-ACD8-84724297D5BB}"/>
              </a:ext>
            </a:extLst>
          </p:cNvPr>
          <p:cNvSpPr/>
          <p:nvPr/>
        </p:nvSpPr>
        <p:spPr>
          <a:xfrm>
            <a:off x="4559802" y="31781138"/>
            <a:ext cx="1210962" cy="24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11" name="Rectangle 10">
            <a:extLst>
              <a:ext uri="{FF2B5EF4-FFF2-40B4-BE49-F238E27FC236}">
                <a16:creationId xmlns:a16="http://schemas.microsoft.com/office/drawing/2014/main" id="{446C917D-F883-9560-EC43-A8944EF49026}"/>
              </a:ext>
            </a:extLst>
          </p:cNvPr>
          <p:cNvSpPr/>
          <p:nvPr/>
        </p:nvSpPr>
        <p:spPr>
          <a:xfrm>
            <a:off x="4752160" y="32801565"/>
            <a:ext cx="1210962" cy="40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14" name="Rectangle 13">
            <a:extLst>
              <a:ext uri="{FF2B5EF4-FFF2-40B4-BE49-F238E27FC236}">
                <a16:creationId xmlns:a16="http://schemas.microsoft.com/office/drawing/2014/main" id="{7AB177BF-09D7-37F6-03E1-444FAB6B7687}"/>
              </a:ext>
            </a:extLst>
          </p:cNvPr>
          <p:cNvSpPr/>
          <p:nvPr/>
        </p:nvSpPr>
        <p:spPr>
          <a:xfrm>
            <a:off x="3623958" y="11063928"/>
            <a:ext cx="3212271" cy="52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16" name="Rectangle 15">
            <a:extLst>
              <a:ext uri="{FF2B5EF4-FFF2-40B4-BE49-F238E27FC236}">
                <a16:creationId xmlns:a16="http://schemas.microsoft.com/office/drawing/2014/main" id="{C789FEEA-0806-4D4B-3392-076FE967F7D4}"/>
              </a:ext>
            </a:extLst>
          </p:cNvPr>
          <p:cNvSpPr/>
          <p:nvPr/>
        </p:nvSpPr>
        <p:spPr>
          <a:xfrm>
            <a:off x="4146679" y="21008257"/>
            <a:ext cx="1210962" cy="40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20" name="Rectangle 19">
            <a:extLst>
              <a:ext uri="{FF2B5EF4-FFF2-40B4-BE49-F238E27FC236}">
                <a16:creationId xmlns:a16="http://schemas.microsoft.com/office/drawing/2014/main" id="{8536F0E6-B428-779F-03DA-6532252BF7B6}"/>
              </a:ext>
            </a:extLst>
          </p:cNvPr>
          <p:cNvSpPr/>
          <p:nvPr/>
        </p:nvSpPr>
        <p:spPr>
          <a:xfrm>
            <a:off x="4733133" y="34092889"/>
            <a:ext cx="1210962" cy="40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21" name="Picture 20">
            <a:extLst>
              <a:ext uri="{FF2B5EF4-FFF2-40B4-BE49-F238E27FC236}">
                <a16:creationId xmlns:a16="http://schemas.microsoft.com/office/drawing/2014/main" id="{604824CE-6A7D-6482-FDCC-7A5B2DBF646B}"/>
              </a:ext>
            </a:extLst>
          </p:cNvPr>
          <p:cNvPicPr>
            <a:picLocks noChangeAspect="1"/>
          </p:cNvPicPr>
          <p:nvPr/>
        </p:nvPicPr>
        <p:blipFill rotWithShape="1">
          <a:blip r:embed="rId7"/>
          <a:srcRect t="-3133" r="18415" b="34487"/>
          <a:stretch/>
        </p:blipFill>
        <p:spPr>
          <a:xfrm>
            <a:off x="17395271" y="36407493"/>
            <a:ext cx="12912811" cy="2221071"/>
          </a:xfrm>
          <a:prstGeom prst="rect">
            <a:avLst/>
          </a:prstGeom>
        </p:spPr>
      </p:pic>
      <p:cxnSp>
        <p:nvCxnSpPr>
          <p:cNvPr id="26" name="Straight Arrow Connector 25">
            <a:extLst>
              <a:ext uri="{FF2B5EF4-FFF2-40B4-BE49-F238E27FC236}">
                <a16:creationId xmlns:a16="http://schemas.microsoft.com/office/drawing/2014/main" id="{8CEE5B13-04A6-8E57-80D0-16B72EF875D7}"/>
              </a:ext>
            </a:extLst>
          </p:cNvPr>
          <p:cNvCxnSpPr>
            <a:cxnSpLocks/>
          </p:cNvCxnSpPr>
          <p:nvPr/>
        </p:nvCxnSpPr>
        <p:spPr>
          <a:xfrm>
            <a:off x="24301539" y="35680536"/>
            <a:ext cx="0" cy="9676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B7FA22-2408-FE72-C93A-CE9CF566DE86}"/>
              </a:ext>
            </a:extLst>
          </p:cNvPr>
          <p:cNvSpPr/>
          <p:nvPr/>
        </p:nvSpPr>
        <p:spPr>
          <a:xfrm>
            <a:off x="18857822" y="36407493"/>
            <a:ext cx="601469" cy="47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25" name="TextBox 24">
            <a:extLst>
              <a:ext uri="{FF2B5EF4-FFF2-40B4-BE49-F238E27FC236}">
                <a16:creationId xmlns:a16="http://schemas.microsoft.com/office/drawing/2014/main" id="{82BE4322-F868-4047-8599-882BB1E1A1DF}"/>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
        <p:nvSpPr>
          <p:cNvPr id="49" name="Rectangle 48">
            <a:extLst>
              <a:ext uri="{FF2B5EF4-FFF2-40B4-BE49-F238E27FC236}">
                <a16:creationId xmlns:a16="http://schemas.microsoft.com/office/drawing/2014/main" id="{A60F92E1-EEE9-E553-4B8B-EA48A070EE6D}"/>
              </a:ext>
            </a:extLst>
          </p:cNvPr>
          <p:cNvSpPr/>
          <p:nvPr/>
        </p:nvSpPr>
        <p:spPr>
          <a:xfrm>
            <a:off x="4084441" y="19033022"/>
            <a:ext cx="1687010" cy="444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55" name="Rectangle 54">
            <a:extLst>
              <a:ext uri="{FF2B5EF4-FFF2-40B4-BE49-F238E27FC236}">
                <a16:creationId xmlns:a16="http://schemas.microsoft.com/office/drawing/2014/main" id="{F191E45E-4FFE-9299-7334-9108B1E0BDB3}"/>
              </a:ext>
            </a:extLst>
          </p:cNvPr>
          <p:cNvSpPr/>
          <p:nvPr/>
        </p:nvSpPr>
        <p:spPr>
          <a:xfrm>
            <a:off x="5101278" y="31833880"/>
            <a:ext cx="1210962" cy="40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Tree>
    <p:extLst>
      <p:ext uri="{BB962C8B-B14F-4D97-AF65-F5344CB8AC3E}">
        <p14:creationId xmlns:p14="http://schemas.microsoft.com/office/powerpoint/2010/main" val="16097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499A706-F32F-B377-A67C-061083BE1D17}"/>
              </a:ext>
            </a:extLst>
          </p:cNvPr>
          <p:cNvSpPr txBox="1"/>
          <p:nvPr/>
        </p:nvSpPr>
        <p:spPr>
          <a:xfrm>
            <a:off x="7246498" y="6637861"/>
            <a:ext cx="15950410" cy="1615977"/>
          </a:xfrm>
          <a:prstGeom prst="rect">
            <a:avLst/>
          </a:prstGeom>
          <a:solidFill>
            <a:srgbClr val="AFEEEE"/>
          </a:solidFill>
          <a:ln w="76200">
            <a:solidFill>
              <a:srgbClr val="0000CD"/>
            </a:solidFill>
          </a:ln>
        </p:spPr>
        <p:txBody>
          <a:bodyPr wrap="none" lIns="0" tIns="254488" rIns="0" bIns="0" rtlCol="0">
            <a:noAutofit/>
          </a:bodyPr>
          <a:lstStyle/>
          <a:p>
            <a:pPr algn="ctr">
              <a:lnSpc>
                <a:spcPct val="90000"/>
              </a:lnSpc>
            </a:pPr>
            <a:r>
              <a:rPr lang="en-US" sz="5655" b="1">
                <a:solidFill>
                  <a:schemeClr val="tx2">
                    <a:lumMod val="60000"/>
                    <a:lumOff val="40000"/>
                  </a:schemeClr>
                </a:solidFill>
              </a:rPr>
              <a:t> </a:t>
            </a:r>
            <a:r>
              <a:rPr lang="en-US" sz="6221" b="1">
                <a:solidFill>
                  <a:schemeClr val="tx2">
                    <a:lumMod val="60000"/>
                    <a:lumOff val="40000"/>
                  </a:schemeClr>
                </a:solidFill>
              </a:rPr>
              <a:t>How to transfer your account:</a:t>
            </a:r>
            <a:endParaRPr lang="en-GB" sz="6221" b="1">
              <a:solidFill>
                <a:schemeClr val="tx2">
                  <a:lumMod val="60000"/>
                  <a:lumOff val="40000"/>
                </a:schemeClr>
              </a:solidFill>
            </a:endParaRPr>
          </a:p>
        </p:txBody>
      </p:sp>
      <p:sp>
        <p:nvSpPr>
          <p:cNvPr id="35" name="Rectangle: Rounded Corners 34">
            <a:extLst>
              <a:ext uri="{FF2B5EF4-FFF2-40B4-BE49-F238E27FC236}">
                <a16:creationId xmlns:a16="http://schemas.microsoft.com/office/drawing/2014/main" id="{9FE172BB-C6F2-1C21-F362-3B810A56675D}"/>
              </a:ext>
            </a:extLst>
          </p:cNvPr>
          <p:cNvSpPr/>
          <p:nvPr/>
        </p:nvSpPr>
        <p:spPr>
          <a:xfrm>
            <a:off x="20107196" y="8607793"/>
            <a:ext cx="8388687" cy="3937777"/>
          </a:xfrm>
          <a:prstGeom prst="roundRect">
            <a:avLst/>
          </a:prstGeom>
          <a:solidFill>
            <a:srgbClr val="AFEEEE"/>
          </a:solidFill>
          <a:ln>
            <a:solidFill>
              <a:srgbClr val="0068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GB" sz="3959" b="1">
                <a:solidFill>
                  <a:schemeClr val="tx2">
                    <a:lumMod val="60000"/>
                    <a:lumOff val="40000"/>
                  </a:schemeClr>
                </a:solidFill>
                <a:ea typeface="Calibri" panose="020F0502020204030204" pitchFamily="34" charset="0"/>
                <a:cs typeface="Times New Roman" panose="02020603050405020304" pitchFamily="18" charset="0"/>
              </a:rPr>
              <a:t>Enter your Imperial email, your personal email, create a secure password following the criteria required, and click ‘Next’.</a:t>
            </a:r>
            <a:endParaRPr lang="en-GB" sz="3959">
              <a:solidFill>
                <a:schemeClr val="tx2">
                  <a:lumMod val="60000"/>
                  <a:lumOff val="40000"/>
                </a:schemeClr>
              </a:solidFill>
            </a:endParaRPr>
          </a:p>
        </p:txBody>
      </p:sp>
      <p:sp>
        <p:nvSpPr>
          <p:cNvPr id="40" name="Oval 39">
            <a:extLst>
              <a:ext uri="{FF2B5EF4-FFF2-40B4-BE49-F238E27FC236}">
                <a16:creationId xmlns:a16="http://schemas.microsoft.com/office/drawing/2014/main" id="{627AF050-BD98-1B22-A83C-9F651D02F3BF}"/>
              </a:ext>
            </a:extLst>
          </p:cNvPr>
          <p:cNvSpPr/>
          <p:nvPr/>
        </p:nvSpPr>
        <p:spPr>
          <a:xfrm>
            <a:off x="13467774" y="8878503"/>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1</a:t>
            </a:r>
            <a:endParaRPr lang="en-GB" sz="4524" b="1">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B329B72B-33CC-C6D3-294C-015CB735ED2F}"/>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3</a:t>
            </a:fld>
            <a:endParaRPr lang="en-GB" sz="5090"/>
          </a:p>
        </p:txBody>
      </p:sp>
      <p:sp>
        <p:nvSpPr>
          <p:cNvPr id="5" name="Oval 4">
            <a:extLst>
              <a:ext uri="{FF2B5EF4-FFF2-40B4-BE49-F238E27FC236}">
                <a16:creationId xmlns:a16="http://schemas.microsoft.com/office/drawing/2014/main" id="{B7744D72-6F48-3839-CDA0-FB6D49AD76DA}"/>
              </a:ext>
            </a:extLst>
          </p:cNvPr>
          <p:cNvSpPr/>
          <p:nvPr/>
        </p:nvSpPr>
        <p:spPr>
          <a:xfrm>
            <a:off x="13567803" y="18307131"/>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2</a:t>
            </a:r>
            <a:endParaRPr lang="en-GB" sz="4524" b="1">
              <a:solidFill>
                <a:schemeClr val="tx2">
                  <a:lumMod val="60000"/>
                  <a:lumOff val="40000"/>
                </a:schemeClr>
              </a:solidFill>
            </a:endParaRPr>
          </a:p>
        </p:txBody>
      </p:sp>
      <p:sp>
        <p:nvSpPr>
          <p:cNvPr id="6" name="Rectangle: Rounded Corners 5">
            <a:extLst>
              <a:ext uri="{FF2B5EF4-FFF2-40B4-BE49-F238E27FC236}">
                <a16:creationId xmlns:a16="http://schemas.microsoft.com/office/drawing/2014/main" id="{FF4AD12F-AEDD-25B4-26E1-28A042A8C7B4}"/>
              </a:ext>
            </a:extLst>
          </p:cNvPr>
          <p:cNvSpPr/>
          <p:nvPr/>
        </p:nvSpPr>
        <p:spPr>
          <a:xfrm>
            <a:off x="20691666" y="19770284"/>
            <a:ext cx="8162491" cy="3885580"/>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Enter your ‘First Name’, ‘Last Name’, CID number, ‘Date of Birth’ and click ‘Next’.</a:t>
            </a:r>
            <a:endParaRPr lang="en-GB" sz="3959" b="1">
              <a:solidFill>
                <a:schemeClr val="tx2">
                  <a:lumMod val="60000"/>
                  <a:lumOff val="40000"/>
                </a:schemeClr>
              </a:solidFill>
            </a:endParaRPr>
          </a:p>
        </p:txBody>
      </p:sp>
      <p:sp>
        <p:nvSpPr>
          <p:cNvPr id="8" name="Title 7">
            <a:extLst>
              <a:ext uri="{FF2B5EF4-FFF2-40B4-BE49-F238E27FC236}">
                <a16:creationId xmlns:a16="http://schemas.microsoft.com/office/drawing/2014/main" id="{C44B28B7-E6F7-8836-85EE-A117DFD27BB4}"/>
              </a:ext>
            </a:extLst>
          </p:cNvPr>
          <p:cNvSpPr>
            <a:spLocks noGrp="1"/>
          </p:cNvSpPr>
          <p:nvPr>
            <p:ph type="title"/>
          </p:nvPr>
        </p:nvSpPr>
        <p:spPr>
          <a:xfrm>
            <a:off x="1236830" y="3109354"/>
            <a:ext cx="18222464" cy="3010332"/>
          </a:xfrm>
        </p:spPr>
        <p:txBody>
          <a:bodyPr/>
          <a:lstStyle/>
          <a:p>
            <a:r>
              <a:rPr lang="en-GB" b="1">
                <a:ea typeface="Calibri" panose="020F0502020204030204" pitchFamily="34" charset="0"/>
                <a:cs typeface="Times New Roman" panose="02020603050405020304" pitchFamily="18" charset="0"/>
              </a:rPr>
              <a:t>DC </a:t>
            </a:r>
            <a:r>
              <a:rPr lang="en-GB">
                <a:ea typeface="Calibri" panose="020F0502020204030204" pitchFamily="34" charset="0"/>
                <a:cs typeface="Times New Roman" panose="02020603050405020304" pitchFamily="18" charset="0"/>
              </a:rPr>
              <a:t>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sp>
        <p:nvSpPr>
          <p:cNvPr id="3" name="Rectangle 2">
            <a:extLst>
              <a:ext uri="{FF2B5EF4-FFF2-40B4-BE49-F238E27FC236}">
                <a16:creationId xmlns:a16="http://schemas.microsoft.com/office/drawing/2014/main" id="{13048E5C-9CFA-D1CB-0D7A-86D9A68E44E9}"/>
              </a:ext>
            </a:extLst>
          </p:cNvPr>
          <p:cNvSpPr/>
          <p:nvPr/>
        </p:nvSpPr>
        <p:spPr>
          <a:xfrm>
            <a:off x="3831642" y="31349486"/>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2" name="Rectangle 11">
            <a:extLst>
              <a:ext uri="{FF2B5EF4-FFF2-40B4-BE49-F238E27FC236}">
                <a16:creationId xmlns:a16="http://schemas.microsoft.com/office/drawing/2014/main" id="{EEF50E05-82A1-9750-B188-717C4366B654}"/>
              </a:ext>
            </a:extLst>
          </p:cNvPr>
          <p:cNvSpPr/>
          <p:nvPr/>
        </p:nvSpPr>
        <p:spPr>
          <a:xfrm>
            <a:off x="9943852" y="31294508"/>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8" name="TextBox 17">
            <a:extLst>
              <a:ext uri="{FF2B5EF4-FFF2-40B4-BE49-F238E27FC236}">
                <a16:creationId xmlns:a16="http://schemas.microsoft.com/office/drawing/2014/main" id="{6A85220B-7752-9051-DA0D-4F3C88CEB0CB}"/>
              </a:ext>
            </a:extLst>
          </p:cNvPr>
          <p:cNvSpPr txBox="1"/>
          <p:nvPr/>
        </p:nvSpPr>
        <p:spPr>
          <a:xfrm>
            <a:off x="22044231" y="7851248"/>
            <a:ext cx="1292799" cy="1292799"/>
          </a:xfrm>
          <a:prstGeom prst="rect">
            <a:avLst/>
          </a:prstGeom>
          <a:noFill/>
        </p:spPr>
        <p:txBody>
          <a:bodyPr wrap="none" lIns="0" tIns="0" rIns="0" bIns="0" rtlCol="0">
            <a:noAutofit/>
          </a:bodyPr>
          <a:lstStyle/>
          <a:p>
            <a:pPr algn="l">
              <a:lnSpc>
                <a:spcPct val="90000"/>
              </a:lnSpc>
            </a:pPr>
            <a:endParaRPr lang="en-GB" sz="2403"/>
          </a:p>
        </p:txBody>
      </p:sp>
      <p:cxnSp>
        <p:nvCxnSpPr>
          <p:cNvPr id="71" name="Straight Connector 70">
            <a:extLst>
              <a:ext uri="{FF2B5EF4-FFF2-40B4-BE49-F238E27FC236}">
                <a16:creationId xmlns:a16="http://schemas.microsoft.com/office/drawing/2014/main" id="{754640D8-CDE3-1622-6137-FC88531BFD13}"/>
              </a:ext>
            </a:extLst>
          </p:cNvPr>
          <p:cNvCxnSpPr>
            <a:cxnSpLocks/>
          </p:cNvCxnSpPr>
          <p:nvPr/>
        </p:nvCxnSpPr>
        <p:spPr>
          <a:xfrm flipV="1">
            <a:off x="-105632" y="17391432"/>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51AAF6B-8A18-F6D5-CFA0-6A2518BBF41D}"/>
              </a:ext>
            </a:extLst>
          </p:cNvPr>
          <p:cNvCxnSpPr>
            <a:cxnSpLocks/>
          </p:cNvCxnSpPr>
          <p:nvPr/>
        </p:nvCxnSpPr>
        <p:spPr>
          <a:xfrm flipH="1">
            <a:off x="16909716" y="10461325"/>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F3F7A9-F4F7-A507-7301-37926B456DCA}"/>
              </a:ext>
            </a:extLst>
          </p:cNvPr>
          <p:cNvCxnSpPr>
            <a:cxnSpLocks/>
          </p:cNvCxnSpPr>
          <p:nvPr/>
        </p:nvCxnSpPr>
        <p:spPr>
          <a:xfrm flipH="1">
            <a:off x="15452625" y="13561625"/>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9F8ACA-DFDA-145F-96E2-55D4FF12E7DD}"/>
              </a:ext>
            </a:extLst>
          </p:cNvPr>
          <p:cNvCxnSpPr>
            <a:cxnSpLocks/>
          </p:cNvCxnSpPr>
          <p:nvPr/>
        </p:nvCxnSpPr>
        <p:spPr>
          <a:xfrm flipV="1">
            <a:off x="130086" y="26879305"/>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10891E54-5D29-7FF2-F956-A077744B96A1}"/>
              </a:ext>
            </a:extLst>
          </p:cNvPr>
          <p:cNvCxnSpPr>
            <a:cxnSpLocks/>
          </p:cNvCxnSpPr>
          <p:nvPr/>
        </p:nvCxnSpPr>
        <p:spPr>
          <a:xfrm flipH="1">
            <a:off x="17306275" y="21667272"/>
            <a:ext cx="3103096" cy="15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82EE0E1-85AE-F52F-D31B-1F9DF2E2FDEF}"/>
              </a:ext>
            </a:extLst>
          </p:cNvPr>
          <p:cNvCxnSpPr>
            <a:cxnSpLocks/>
          </p:cNvCxnSpPr>
          <p:nvPr/>
        </p:nvCxnSpPr>
        <p:spPr>
          <a:xfrm>
            <a:off x="24009115" y="31771622"/>
            <a:ext cx="0" cy="9503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D10023-625A-8E79-2A99-ADAF177C8B18}"/>
              </a:ext>
            </a:extLst>
          </p:cNvPr>
          <p:cNvCxnSpPr>
            <a:cxnSpLocks/>
          </p:cNvCxnSpPr>
          <p:nvPr/>
        </p:nvCxnSpPr>
        <p:spPr>
          <a:xfrm flipH="1">
            <a:off x="16377754" y="29539169"/>
            <a:ext cx="3808130" cy="14762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ECE500-CC34-97BA-D310-E50BD4812EEA}"/>
              </a:ext>
            </a:extLst>
          </p:cNvPr>
          <p:cNvSpPr txBox="1"/>
          <p:nvPr/>
        </p:nvSpPr>
        <p:spPr>
          <a:xfrm>
            <a:off x="18857822" y="13071051"/>
            <a:ext cx="10929563" cy="2291542"/>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Security criteria will be displayed underneath the ‘Password’ box when setting your password.</a:t>
            </a:r>
          </a:p>
        </p:txBody>
      </p:sp>
      <p:pic>
        <p:nvPicPr>
          <p:cNvPr id="37" name="Picture 36" descr="A screenshot of a computer&#10;&#10;Description automatically generated">
            <a:extLst>
              <a:ext uri="{FF2B5EF4-FFF2-40B4-BE49-F238E27FC236}">
                <a16:creationId xmlns:a16="http://schemas.microsoft.com/office/drawing/2014/main" id="{D75B906F-3C86-8195-386C-AD47EB4E610D}"/>
              </a:ext>
            </a:extLst>
          </p:cNvPr>
          <p:cNvPicPr>
            <a:picLocks noChangeAspect="1"/>
          </p:cNvPicPr>
          <p:nvPr/>
        </p:nvPicPr>
        <p:blipFill rotWithShape="1">
          <a:blip r:embed="rId3"/>
          <a:srcRect l="4339" t="4189" r="12286"/>
          <a:stretch/>
        </p:blipFill>
        <p:spPr>
          <a:xfrm>
            <a:off x="993117" y="8798350"/>
            <a:ext cx="11620984" cy="7765939"/>
          </a:xfrm>
          <a:prstGeom prst="rect">
            <a:avLst/>
          </a:prstGeom>
        </p:spPr>
      </p:pic>
      <p:sp>
        <p:nvSpPr>
          <p:cNvPr id="38" name="Rectangle 37">
            <a:extLst>
              <a:ext uri="{FF2B5EF4-FFF2-40B4-BE49-F238E27FC236}">
                <a16:creationId xmlns:a16="http://schemas.microsoft.com/office/drawing/2014/main" id="{7E517D2E-C786-D168-C726-DD2C9A75F99C}"/>
              </a:ext>
            </a:extLst>
          </p:cNvPr>
          <p:cNvSpPr/>
          <p:nvPr/>
        </p:nvSpPr>
        <p:spPr>
          <a:xfrm>
            <a:off x="537816" y="10258831"/>
            <a:ext cx="2559345" cy="14526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39" name="Picture 38">
            <a:extLst>
              <a:ext uri="{FF2B5EF4-FFF2-40B4-BE49-F238E27FC236}">
                <a16:creationId xmlns:a16="http://schemas.microsoft.com/office/drawing/2014/main" id="{DBCCF729-35D9-F98B-B7EB-CA16E866405B}"/>
              </a:ext>
            </a:extLst>
          </p:cNvPr>
          <p:cNvPicPr>
            <a:picLocks noChangeAspect="1"/>
          </p:cNvPicPr>
          <p:nvPr/>
        </p:nvPicPr>
        <p:blipFill rotWithShape="1">
          <a:blip r:embed="rId4"/>
          <a:srcRect l="26251" t="37094" r="2592" b="40669"/>
          <a:stretch/>
        </p:blipFill>
        <p:spPr>
          <a:xfrm>
            <a:off x="2248899" y="11974419"/>
            <a:ext cx="11784464" cy="2193263"/>
          </a:xfrm>
          <a:prstGeom prst="rect">
            <a:avLst/>
          </a:prstGeom>
        </p:spPr>
      </p:pic>
      <p:sp>
        <p:nvSpPr>
          <p:cNvPr id="42" name="Rectangle 41">
            <a:extLst>
              <a:ext uri="{FF2B5EF4-FFF2-40B4-BE49-F238E27FC236}">
                <a16:creationId xmlns:a16="http://schemas.microsoft.com/office/drawing/2014/main" id="{5FE6B9AB-D410-58DB-6CBF-2A23614D1D92}"/>
              </a:ext>
            </a:extLst>
          </p:cNvPr>
          <p:cNvSpPr/>
          <p:nvPr/>
        </p:nvSpPr>
        <p:spPr>
          <a:xfrm>
            <a:off x="347330" y="11891072"/>
            <a:ext cx="13781625" cy="23512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3" name="Rectangle 42">
            <a:extLst>
              <a:ext uri="{FF2B5EF4-FFF2-40B4-BE49-F238E27FC236}">
                <a16:creationId xmlns:a16="http://schemas.microsoft.com/office/drawing/2014/main" id="{1AD306C3-1C51-1660-7A72-F67570E95DF5}"/>
              </a:ext>
            </a:extLst>
          </p:cNvPr>
          <p:cNvSpPr/>
          <p:nvPr/>
        </p:nvSpPr>
        <p:spPr>
          <a:xfrm>
            <a:off x="10994571" y="15696115"/>
            <a:ext cx="1619530" cy="7337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7" name="TextBox 46">
            <a:extLst>
              <a:ext uri="{FF2B5EF4-FFF2-40B4-BE49-F238E27FC236}">
                <a16:creationId xmlns:a16="http://schemas.microsoft.com/office/drawing/2014/main" id="{1E48912A-22CC-4CED-9E14-E917CEFC7B53}"/>
              </a:ext>
            </a:extLst>
          </p:cNvPr>
          <p:cNvSpPr txBox="1"/>
          <p:nvPr/>
        </p:nvSpPr>
        <p:spPr>
          <a:xfrm>
            <a:off x="17984993" y="24254832"/>
            <a:ext cx="11546974" cy="1564425"/>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Use ‘Previous’ if you need to go back and/or make any changes.</a:t>
            </a:r>
          </a:p>
        </p:txBody>
      </p:sp>
      <p:pic>
        <p:nvPicPr>
          <p:cNvPr id="50" name="Picture 49" descr="A screenshot of a computer&#10;&#10;Description automatically generated">
            <a:extLst>
              <a:ext uri="{FF2B5EF4-FFF2-40B4-BE49-F238E27FC236}">
                <a16:creationId xmlns:a16="http://schemas.microsoft.com/office/drawing/2014/main" id="{A7D12148-D3A2-5B9C-DAF6-F6C4DA84BB6F}"/>
              </a:ext>
            </a:extLst>
          </p:cNvPr>
          <p:cNvPicPr>
            <a:picLocks noChangeAspect="1"/>
          </p:cNvPicPr>
          <p:nvPr/>
        </p:nvPicPr>
        <p:blipFill rotWithShape="1">
          <a:blip r:embed="rId5"/>
          <a:srcRect l="4737" t="-1803" r="4266" b="1"/>
          <a:stretch/>
        </p:blipFill>
        <p:spPr>
          <a:xfrm>
            <a:off x="653117" y="17719200"/>
            <a:ext cx="10653633" cy="9142177"/>
          </a:xfrm>
          <a:prstGeom prst="rect">
            <a:avLst/>
          </a:prstGeom>
        </p:spPr>
      </p:pic>
      <p:sp>
        <p:nvSpPr>
          <p:cNvPr id="44" name="Rectangle 43">
            <a:extLst>
              <a:ext uri="{FF2B5EF4-FFF2-40B4-BE49-F238E27FC236}">
                <a16:creationId xmlns:a16="http://schemas.microsoft.com/office/drawing/2014/main" id="{A364BAC2-67B5-0F97-4634-E7306A29780F}"/>
              </a:ext>
            </a:extLst>
          </p:cNvPr>
          <p:cNvSpPr/>
          <p:nvPr/>
        </p:nvSpPr>
        <p:spPr>
          <a:xfrm>
            <a:off x="9907688" y="26047101"/>
            <a:ext cx="1425019" cy="812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46" name="Rectangle 45">
            <a:extLst>
              <a:ext uri="{FF2B5EF4-FFF2-40B4-BE49-F238E27FC236}">
                <a16:creationId xmlns:a16="http://schemas.microsoft.com/office/drawing/2014/main" id="{6554231A-4C2E-C722-61BC-E1743B4CDDD3}"/>
              </a:ext>
            </a:extLst>
          </p:cNvPr>
          <p:cNvSpPr/>
          <p:nvPr/>
        </p:nvSpPr>
        <p:spPr>
          <a:xfrm>
            <a:off x="653117" y="26199196"/>
            <a:ext cx="1823914" cy="6954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51" name="Rectangle 50">
            <a:extLst>
              <a:ext uri="{FF2B5EF4-FFF2-40B4-BE49-F238E27FC236}">
                <a16:creationId xmlns:a16="http://schemas.microsoft.com/office/drawing/2014/main" id="{988164AA-9B34-8401-17C2-C2844E34CE00}"/>
              </a:ext>
            </a:extLst>
          </p:cNvPr>
          <p:cNvSpPr/>
          <p:nvPr/>
        </p:nvSpPr>
        <p:spPr>
          <a:xfrm>
            <a:off x="118244" y="18437468"/>
            <a:ext cx="3398488" cy="4383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52" name="Picture 51" descr="A screenshot of a computer&#10;&#10;Description automatically generated">
            <a:extLst>
              <a:ext uri="{FF2B5EF4-FFF2-40B4-BE49-F238E27FC236}">
                <a16:creationId xmlns:a16="http://schemas.microsoft.com/office/drawing/2014/main" id="{14844DA8-573A-22F6-006C-C8AA6C63D1C0}"/>
              </a:ext>
            </a:extLst>
          </p:cNvPr>
          <p:cNvPicPr>
            <a:picLocks noChangeAspect="1"/>
          </p:cNvPicPr>
          <p:nvPr/>
        </p:nvPicPr>
        <p:blipFill rotWithShape="1">
          <a:blip r:embed="rId6"/>
          <a:srcRect l="4425" t="4658" r="112" b="-83"/>
          <a:stretch/>
        </p:blipFill>
        <p:spPr>
          <a:xfrm>
            <a:off x="194405" y="27929467"/>
            <a:ext cx="16164532" cy="10390051"/>
          </a:xfrm>
          <a:prstGeom prst="rect">
            <a:avLst/>
          </a:prstGeom>
        </p:spPr>
      </p:pic>
      <p:sp>
        <p:nvSpPr>
          <p:cNvPr id="54" name="Rectangle 53">
            <a:extLst>
              <a:ext uri="{FF2B5EF4-FFF2-40B4-BE49-F238E27FC236}">
                <a16:creationId xmlns:a16="http://schemas.microsoft.com/office/drawing/2014/main" id="{76B8C1CD-0910-A61E-9A6D-6EBD0E661998}"/>
              </a:ext>
            </a:extLst>
          </p:cNvPr>
          <p:cNvSpPr/>
          <p:nvPr/>
        </p:nvSpPr>
        <p:spPr>
          <a:xfrm>
            <a:off x="347330" y="37099956"/>
            <a:ext cx="2749831" cy="9768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55" name="Rectangle 54">
            <a:extLst>
              <a:ext uri="{FF2B5EF4-FFF2-40B4-BE49-F238E27FC236}">
                <a16:creationId xmlns:a16="http://schemas.microsoft.com/office/drawing/2014/main" id="{86816F9E-46AA-CC80-212C-849957CAEB97}"/>
              </a:ext>
            </a:extLst>
          </p:cNvPr>
          <p:cNvSpPr/>
          <p:nvPr/>
        </p:nvSpPr>
        <p:spPr>
          <a:xfrm>
            <a:off x="13982454" y="37069076"/>
            <a:ext cx="2376484" cy="10733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57" name="Picture 56" descr="A screenshot of a login page&#10;&#10;Description automatically generated">
            <a:extLst>
              <a:ext uri="{FF2B5EF4-FFF2-40B4-BE49-F238E27FC236}">
                <a16:creationId xmlns:a16="http://schemas.microsoft.com/office/drawing/2014/main" id="{F93B61F1-E781-15D3-C27B-08FDE63F6964}"/>
              </a:ext>
            </a:extLst>
          </p:cNvPr>
          <p:cNvPicPr>
            <a:picLocks noChangeAspect="1"/>
          </p:cNvPicPr>
          <p:nvPr/>
        </p:nvPicPr>
        <p:blipFill rotWithShape="1">
          <a:blip r:embed="rId7"/>
          <a:srcRect l="8891" t="23304" r="7716" b="41141"/>
          <a:stretch/>
        </p:blipFill>
        <p:spPr>
          <a:xfrm>
            <a:off x="20536467" y="32806755"/>
            <a:ext cx="7352683" cy="2188468"/>
          </a:xfrm>
          <a:prstGeom prst="rect">
            <a:avLst/>
          </a:prstGeom>
          <a:ln w="38100">
            <a:solidFill>
              <a:srgbClr val="FF0000"/>
            </a:solidFill>
          </a:ln>
        </p:spPr>
      </p:pic>
      <p:sp>
        <p:nvSpPr>
          <p:cNvPr id="59" name="TextBox 58">
            <a:extLst>
              <a:ext uri="{FF2B5EF4-FFF2-40B4-BE49-F238E27FC236}">
                <a16:creationId xmlns:a16="http://schemas.microsoft.com/office/drawing/2014/main" id="{A57C9FFB-0BDC-1D06-8F9E-CF067116F42B}"/>
              </a:ext>
            </a:extLst>
          </p:cNvPr>
          <p:cNvSpPr txBox="1"/>
          <p:nvPr/>
        </p:nvSpPr>
        <p:spPr>
          <a:xfrm>
            <a:off x="3118756" y="39548051"/>
            <a:ext cx="24525555" cy="837309"/>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Once you transfer your Imperial account, you will no longer be able to log in using your Imperial email.</a:t>
            </a:r>
          </a:p>
        </p:txBody>
      </p:sp>
      <p:sp>
        <p:nvSpPr>
          <p:cNvPr id="2" name="Rectangle 1">
            <a:extLst>
              <a:ext uri="{FF2B5EF4-FFF2-40B4-BE49-F238E27FC236}">
                <a16:creationId xmlns:a16="http://schemas.microsoft.com/office/drawing/2014/main" id="{E46A5049-9ABC-C99D-954F-9EF51DCD6079}"/>
              </a:ext>
            </a:extLst>
          </p:cNvPr>
          <p:cNvSpPr/>
          <p:nvPr/>
        </p:nvSpPr>
        <p:spPr>
          <a:xfrm>
            <a:off x="4226010" y="10258831"/>
            <a:ext cx="1599707" cy="487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7" name="Rectangle 6">
            <a:extLst>
              <a:ext uri="{FF2B5EF4-FFF2-40B4-BE49-F238E27FC236}">
                <a16:creationId xmlns:a16="http://schemas.microsoft.com/office/drawing/2014/main" id="{38B6B095-2DCB-7F60-C7B5-753ACE74BAC7}"/>
              </a:ext>
            </a:extLst>
          </p:cNvPr>
          <p:cNvSpPr/>
          <p:nvPr/>
        </p:nvSpPr>
        <p:spPr>
          <a:xfrm flipV="1">
            <a:off x="4448431" y="31668299"/>
            <a:ext cx="1377287" cy="2107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11" name="Picture 10">
            <a:extLst>
              <a:ext uri="{FF2B5EF4-FFF2-40B4-BE49-F238E27FC236}">
                <a16:creationId xmlns:a16="http://schemas.microsoft.com/office/drawing/2014/main" id="{18946E02-06A3-76BA-19DD-D189D6D45207}"/>
              </a:ext>
            </a:extLst>
          </p:cNvPr>
          <p:cNvPicPr>
            <a:picLocks noChangeAspect="1"/>
          </p:cNvPicPr>
          <p:nvPr/>
        </p:nvPicPr>
        <p:blipFill rotWithShape="1">
          <a:blip r:embed="rId8"/>
          <a:srcRect t="-3133" r="18415" b="34487"/>
          <a:stretch/>
        </p:blipFill>
        <p:spPr>
          <a:xfrm>
            <a:off x="17362402" y="35322222"/>
            <a:ext cx="12912811" cy="2221071"/>
          </a:xfrm>
          <a:prstGeom prst="rect">
            <a:avLst/>
          </a:prstGeom>
        </p:spPr>
      </p:pic>
      <p:cxnSp>
        <p:nvCxnSpPr>
          <p:cNvPr id="14" name="Straight Arrow Connector 13">
            <a:extLst>
              <a:ext uri="{FF2B5EF4-FFF2-40B4-BE49-F238E27FC236}">
                <a16:creationId xmlns:a16="http://schemas.microsoft.com/office/drawing/2014/main" id="{08190F54-934B-2FF5-65E2-448FE2E40B22}"/>
              </a:ext>
            </a:extLst>
          </p:cNvPr>
          <p:cNvCxnSpPr>
            <a:cxnSpLocks/>
          </p:cNvCxnSpPr>
          <p:nvPr/>
        </p:nvCxnSpPr>
        <p:spPr>
          <a:xfrm>
            <a:off x="24025527" y="34995223"/>
            <a:ext cx="0" cy="9503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EE6CA1-4DDC-5AF9-2019-A754AF670D1A}"/>
              </a:ext>
            </a:extLst>
          </p:cNvPr>
          <p:cNvSpPr txBox="1"/>
          <p:nvPr/>
        </p:nvSpPr>
        <p:spPr>
          <a:xfrm>
            <a:off x="17617820" y="37805334"/>
            <a:ext cx="12169565" cy="1564425"/>
          </a:xfrm>
          <a:prstGeom prst="snip2DiagRect">
            <a:avLst/>
          </a:prstGeom>
          <a:solidFill>
            <a:srgbClr val="F0E68C"/>
          </a:solidFill>
          <a:ln w="57150">
            <a:solidFill>
              <a:schemeClr val="tx1"/>
            </a:solidFill>
          </a:ln>
        </p:spPr>
        <p:txBody>
          <a:bodyPr wrap="square">
            <a:spAutoFit/>
          </a:bodyPr>
          <a:lstStyle/>
          <a:p>
            <a:pPr algn="ctr"/>
            <a:r>
              <a:rPr lang="en-US" sz="3959" b="1">
                <a:ea typeface="Times New Roman" panose="02020603050405020304" pitchFamily="18" charset="0"/>
              </a:rPr>
              <a:t>Use ‘Previous’ if you need to go back and/or make any changes.</a:t>
            </a:r>
          </a:p>
        </p:txBody>
      </p:sp>
      <p:sp>
        <p:nvSpPr>
          <p:cNvPr id="16" name="Rectangle 15">
            <a:extLst>
              <a:ext uri="{FF2B5EF4-FFF2-40B4-BE49-F238E27FC236}">
                <a16:creationId xmlns:a16="http://schemas.microsoft.com/office/drawing/2014/main" id="{8D8C46B1-EC35-15EA-0B56-88C56AF6C7C3}"/>
              </a:ext>
            </a:extLst>
          </p:cNvPr>
          <p:cNvSpPr/>
          <p:nvPr/>
        </p:nvSpPr>
        <p:spPr>
          <a:xfrm>
            <a:off x="18857822" y="35218574"/>
            <a:ext cx="601469" cy="47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9" name="TextBox 8">
            <a:extLst>
              <a:ext uri="{FF2B5EF4-FFF2-40B4-BE49-F238E27FC236}">
                <a16:creationId xmlns:a16="http://schemas.microsoft.com/office/drawing/2014/main" id="{46E55CFA-42CE-7486-F923-5838E4B9442B}"/>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
        <p:nvSpPr>
          <p:cNvPr id="13" name="Rectangle 12">
            <a:extLst>
              <a:ext uri="{FF2B5EF4-FFF2-40B4-BE49-F238E27FC236}">
                <a16:creationId xmlns:a16="http://schemas.microsoft.com/office/drawing/2014/main" id="{81340AE6-96CC-17CE-7395-F4A27DF90C04}"/>
              </a:ext>
            </a:extLst>
          </p:cNvPr>
          <p:cNvSpPr/>
          <p:nvPr/>
        </p:nvSpPr>
        <p:spPr>
          <a:xfrm>
            <a:off x="4333049" y="28089910"/>
            <a:ext cx="1136280" cy="49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17" name="Rectangle 16">
            <a:extLst>
              <a:ext uri="{FF2B5EF4-FFF2-40B4-BE49-F238E27FC236}">
                <a16:creationId xmlns:a16="http://schemas.microsoft.com/office/drawing/2014/main" id="{CA0880FE-5FA3-0481-59FC-93ED85D0B4D1}"/>
              </a:ext>
            </a:extLst>
          </p:cNvPr>
          <p:cNvSpPr/>
          <p:nvPr/>
        </p:nvSpPr>
        <p:spPr>
          <a:xfrm>
            <a:off x="4226012" y="30646686"/>
            <a:ext cx="1136280" cy="49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20" name="Rectangle 19">
            <a:extLst>
              <a:ext uri="{FF2B5EF4-FFF2-40B4-BE49-F238E27FC236}">
                <a16:creationId xmlns:a16="http://schemas.microsoft.com/office/drawing/2014/main" id="{FBDE5852-A2C6-2702-7E8E-7247D968C4B1}"/>
              </a:ext>
            </a:extLst>
          </p:cNvPr>
          <p:cNvSpPr/>
          <p:nvPr/>
        </p:nvSpPr>
        <p:spPr>
          <a:xfrm>
            <a:off x="4226011" y="11299061"/>
            <a:ext cx="601469" cy="47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sp>
        <p:nvSpPr>
          <p:cNvPr id="23" name="Oval 22">
            <a:extLst>
              <a:ext uri="{FF2B5EF4-FFF2-40B4-BE49-F238E27FC236}">
                <a16:creationId xmlns:a16="http://schemas.microsoft.com/office/drawing/2014/main" id="{4A1251E2-BD2B-18D8-CF86-DE370D8D6D72}"/>
              </a:ext>
            </a:extLst>
          </p:cNvPr>
          <p:cNvSpPr/>
          <p:nvPr/>
        </p:nvSpPr>
        <p:spPr>
          <a:xfrm>
            <a:off x="16857692" y="27039813"/>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3</a:t>
            </a:r>
            <a:endParaRPr lang="en-GB" sz="4524" b="1">
              <a:solidFill>
                <a:schemeClr val="tx2">
                  <a:lumMod val="60000"/>
                  <a:lumOff val="40000"/>
                </a:schemeClr>
              </a:solidFill>
            </a:endParaRPr>
          </a:p>
        </p:txBody>
      </p:sp>
      <p:sp>
        <p:nvSpPr>
          <p:cNvPr id="26" name="Rectangle: Rounded Corners 25">
            <a:extLst>
              <a:ext uri="{FF2B5EF4-FFF2-40B4-BE49-F238E27FC236}">
                <a16:creationId xmlns:a16="http://schemas.microsoft.com/office/drawing/2014/main" id="{DC0C2C57-571B-C1FA-043F-068A722AB525}"/>
              </a:ext>
            </a:extLst>
          </p:cNvPr>
          <p:cNvSpPr/>
          <p:nvPr/>
        </p:nvSpPr>
        <p:spPr>
          <a:xfrm>
            <a:off x="20346951" y="27447843"/>
            <a:ext cx="7614031" cy="4182652"/>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Review your information, before clicking ‘Submit’. </a:t>
            </a:r>
          </a:p>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 A confirmation email outlining the next steps will go to your registered email address. </a:t>
            </a:r>
            <a:endParaRPr lang="en-GB" sz="3959" b="1">
              <a:solidFill>
                <a:schemeClr val="tx2">
                  <a:lumMod val="60000"/>
                  <a:lumOff val="40000"/>
                </a:schemeClr>
              </a:solidFill>
            </a:endParaRPr>
          </a:p>
        </p:txBody>
      </p:sp>
    </p:spTree>
    <p:extLst>
      <p:ext uri="{BB962C8B-B14F-4D97-AF65-F5344CB8AC3E}">
        <p14:creationId xmlns:p14="http://schemas.microsoft.com/office/powerpoint/2010/main" val="320421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499A706-F32F-B377-A67C-061083BE1D17}"/>
              </a:ext>
            </a:extLst>
          </p:cNvPr>
          <p:cNvSpPr txBox="1"/>
          <p:nvPr/>
        </p:nvSpPr>
        <p:spPr>
          <a:xfrm>
            <a:off x="9464609" y="7455414"/>
            <a:ext cx="12053391" cy="1464909"/>
          </a:xfrm>
          <a:prstGeom prst="rect">
            <a:avLst/>
          </a:prstGeom>
          <a:solidFill>
            <a:srgbClr val="AFEEEE"/>
          </a:solidFill>
          <a:ln w="76200">
            <a:solidFill>
              <a:srgbClr val="0000CD"/>
            </a:solidFill>
          </a:ln>
        </p:spPr>
        <p:txBody>
          <a:bodyPr wrap="none" lIns="0" tIns="254488" rIns="0" bIns="0" rtlCol="0">
            <a:noAutofit/>
          </a:bodyPr>
          <a:lstStyle/>
          <a:p>
            <a:pPr algn="ctr">
              <a:lnSpc>
                <a:spcPct val="90000"/>
              </a:lnSpc>
            </a:pPr>
            <a:r>
              <a:rPr lang="en-US" sz="5655" b="1">
                <a:solidFill>
                  <a:schemeClr val="tx2">
                    <a:lumMod val="60000"/>
                    <a:lumOff val="40000"/>
                  </a:schemeClr>
                </a:solidFill>
              </a:rPr>
              <a:t> </a:t>
            </a:r>
            <a:r>
              <a:rPr lang="en-US" sz="6221" b="1">
                <a:solidFill>
                  <a:schemeClr val="tx2">
                    <a:lumMod val="60000"/>
                    <a:lumOff val="40000"/>
                  </a:schemeClr>
                </a:solidFill>
              </a:rPr>
              <a:t>How to view your documents:</a:t>
            </a:r>
            <a:endParaRPr lang="en-GB" sz="6221" b="1">
              <a:solidFill>
                <a:schemeClr val="tx2">
                  <a:lumMod val="60000"/>
                  <a:lumOff val="40000"/>
                </a:schemeClr>
              </a:solidFill>
            </a:endParaRPr>
          </a:p>
        </p:txBody>
      </p:sp>
      <p:sp>
        <p:nvSpPr>
          <p:cNvPr id="35" name="Rectangle: Rounded Corners 34">
            <a:extLst>
              <a:ext uri="{FF2B5EF4-FFF2-40B4-BE49-F238E27FC236}">
                <a16:creationId xmlns:a16="http://schemas.microsoft.com/office/drawing/2014/main" id="{9FE172BB-C6F2-1C21-F362-3B810A56675D}"/>
              </a:ext>
            </a:extLst>
          </p:cNvPr>
          <p:cNvSpPr/>
          <p:nvPr/>
        </p:nvSpPr>
        <p:spPr>
          <a:xfrm>
            <a:off x="20572915" y="11122287"/>
            <a:ext cx="8388687" cy="3937777"/>
          </a:xfrm>
          <a:prstGeom prst="roundRect">
            <a:avLst/>
          </a:prstGeom>
          <a:solidFill>
            <a:srgbClr val="AFEEEE"/>
          </a:solidFill>
          <a:ln>
            <a:solidFill>
              <a:srgbClr val="0068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GB" sz="3959" b="1">
                <a:solidFill>
                  <a:schemeClr val="tx2">
                    <a:lumMod val="60000"/>
                    <a:lumOff val="40000"/>
                  </a:schemeClr>
                </a:solidFill>
                <a:ea typeface="Calibri" panose="020F0502020204030204" pitchFamily="34" charset="0"/>
                <a:cs typeface="Times New Roman" panose="02020603050405020304" pitchFamily="18" charset="0"/>
              </a:rPr>
              <a:t>Once you successfully transferred or registered your account, go to </a:t>
            </a:r>
            <a:r>
              <a:rPr lang="en-GB" sz="3959" b="1">
                <a:solidFill>
                  <a:schemeClr val="accent4">
                    <a:lumMod val="60000"/>
                    <a:lumOff val="40000"/>
                  </a:schemeClr>
                </a:solidFill>
                <a:ea typeface="Calibri" panose="020F0502020204030204" pitchFamily="34" charset="0"/>
                <a:cs typeface="Times New Roman" panose="02020603050405020304" pitchFamily="18" charset="0"/>
              </a:rPr>
              <a:t>‘</a:t>
            </a:r>
            <a:r>
              <a:rPr lang="en-GB" sz="3959" b="1">
                <a:solidFill>
                  <a:schemeClr val="accent4">
                    <a:lumMod val="60000"/>
                    <a:lumOff val="40000"/>
                  </a:schemeClr>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Access my eDocuments</a:t>
            </a:r>
            <a:r>
              <a:rPr lang="en-GB" sz="3959" b="1">
                <a:solidFill>
                  <a:schemeClr val="accent4">
                    <a:lumMod val="60000"/>
                    <a:lumOff val="40000"/>
                  </a:schemeClr>
                </a:solidFill>
                <a:ea typeface="Calibri" panose="020F0502020204030204" pitchFamily="34" charset="0"/>
                <a:cs typeface="Times New Roman" panose="02020603050405020304" pitchFamily="18" charset="0"/>
              </a:rPr>
              <a:t>’ </a:t>
            </a:r>
            <a:r>
              <a:rPr lang="en-GB" sz="3959" b="1">
                <a:solidFill>
                  <a:schemeClr val="tx2">
                    <a:lumMod val="60000"/>
                    <a:lumOff val="40000"/>
                  </a:schemeClr>
                </a:solidFill>
                <a:ea typeface="Calibri" panose="020F0502020204030204" pitchFamily="34" charset="0"/>
                <a:cs typeface="Times New Roman" panose="02020603050405020304" pitchFamily="18" charset="0"/>
              </a:rPr>
              <a:t>link, enter your credentials and click ‘Log in’.</a:t>
            </a:r>
            <a:endParaRPr lang="en-GB" sz="3959">
              <a:solidFill>
                <a:schemeClr val="tx2">
                  <a:lumMod val="60000"/>
                  <a:lumOff val="40000"/>
                </a:schemeClr>
              </a:solidFill>
            </a:endParaRPr>
          </a:p>
        </p:txBody>
      </p:sp>
      <p:sp>
        <p:nvSpPr>
          <p:cNvPr id="40" name="Oval 39">
            <a:extLst>
              <a:ext uri="{FF2B5EF4-FFF2-40B4-BE49-F238E27FC236}">
                <a16:creationId xmlns:a16="http://schemas.microsoft.com/office/drawing/2014/main" id="{627AF050-BD98-1B22-A83C-9F651D02F3BF}"/>
              </a:ext>
            </a:extLst>
          </p:cNvPr>
          <p:cNvSpPr/>
          <p:nvPr/>
        </p:nvSpPr>
        <p:spPr>
          <a:xfrm>
            <a:off x="13934620" y="9759236"/>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1</a:t>
            </a:r>
            <a:endParaRPr lang="en-GB" sz="4524" b="1">
              <a:solidFill>
                <a:schemeClr val="tx2">
                  <a:lumMod val="60000"/>
                  <a:lumOff val="40000"/>
                </a:schemeClr>
              </a:solidFill>
            </a:endParaRPr>
          </a:p>
        </p:txBody>
      </p:sp>
      <p:sp>
        <p:nvSpPr>
          <p:cNvPr id="45" name="Oval 44">
            <a:extLst>
              <a:ext uri="{FF2B5EF4-FFF2-40B4-BE49-F238E27FC236}">
                <a16:creationId xmlns:a16="http://schemas.microsoft.com/office/drawing/2014/main" id="{E02234DC-7A22-B693-C54C-AE1D36D134D4}"/>
              </a:ext>
            </a:extLst>
          </p:cNvPr>
          <p:cNvSpPr/>
          <p:nvPr/>
        </p:nvSpPr>
        <p:spPr>
          <a:xfrm>
            <a:off x="13884526" y="24207998"/>
            <a:ext cx="1606779" cy="948986"/>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3</a:t>
            </a:r>
            <a:endParaRPr lang="en-GB" sz="4524" b="1">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B329B72B-33CC-C6D3-294C-015CB735ED2F}"/>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4</a:t>
            </a:fld>
            <a:endParaRPr lang="en-GB" sz="5090"/>
          </a:p>
        </p:txBody>
      </p:sp>
      <p:sp>
        <p:nvSpPr>
          <p:cNvPr id="5" name="Oval 4">
            <a:extLst>
              <a:ext uri="{FF2B5EF4-FFF2-40B4-BE49-F238E27FC236}">
                <a16:creationId xmlns:a16="http://schemas.microsoft.com/office/drawing/2014/main" id="{B7744D72-6F48-3839-CDA0-FB6D49AD76DA}"/>
              </a:ext>
            </a:extLst>
          </p:cNvPr>
          <p:cNvSpPr/>
          <p:nvPr/>
        </p:nvSpPr>
        <p:spPr>
          <a:xfrm>
            <a:off x="13880443" y="17657206"/>
            <a:ext cx="1525310" cy="899782"/>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2</a:t>
            </a:r>
            <a:endParaRPr lang="en-GB" sz="4524" b="1">
              <a:solidFill>
                <a:schemeClr val="tx2">
                  <a:lumMod val="60000"/>
                  <a:lumOff val="40000"/>
                </a:schemeClr>
              </a:solidFill>
            </a:endParaRPr>
          </a:p>
        </p:txBody>
      </p:sp>
      <p:pic>
        <p:nvPicPr>
          <p:cNvPr id="9" name="Picture 8">
            <a:extLst>
              <a:ext uri="{FF2B5EF4-FFF2-40B4-BE49-F238E27FC236}">
                <a16:creationId xmlns:a16="http://schemas.microsoft.com/office/drawing/2014/main" id="{4D955084-7362-537F-4A07-EEC89E252A65}"/>
              </a:ext>
            </a:extLst>
          </p:cNvPr>
          <p:cNvPicPr>
            <a:picLocks noChangeAspect="1"/>
          </p:cNvPicPr>
          <p:nvPr/>
        </p:nvPicPr>
        <p:blipFill rotWithShape="1">
          <a:blip r:embed="rId4"/>
          <a:srcRect l="1486" t="43439" r="2239" b="7125"/>
          <a:stretch/>
        </p:blipFill>
        <p:spPr>
          <a:xfrm>
            <a:off x="371981" y="25693331"/>
            <a:ext cx="20220531" cy="4182882"/>
          </a:xfrm>
          <a:prstGeom prst="rect">
            <a:avLst/>
          </a:prstGeom>
        </p:spPr>
      </p:pic>
      <p:sp>
        <p:nvSpPr>
          <p:cNvPr id="10" name="Oval 9">
            <a:extLst>
              <a:ext uri="{FF2B5EF4-FFF2-40B4-BE49-F238E27FC236}">
                <a16:creationId xmlns:a16="http://schemas.microsoft.com/office/drawing/2014/main" id="{7943C2C0-6C4C-66E4-48FD-849610CBEC68}"/>
              </a:ext>
            </a:extLst>
          </p:cNvPr>
          <p:cNvSpPr/>
          <p:nvPr/>
        </p:nvSpPr>
        <p:spPr>
          <a:xfrm>
            <a:off x="13717235" y="31681908"/>
            <a:ext cx="1506589" cy="863076"/>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4</a:t>
            </a:r>
            <a:endParaRPr lang="en-GB" sz="4524" b="1">
              <a:solidFill>
                <a:schemeClr val="tx2">
                  <a:lumMod val="60000"/>
                  <a:lumOff val="40000"/>
                </a:schemeClr>
              </a:solidFill>
            </a:endParaRPr>
          </a:p>
        </p:txBody>
      </p:sp>
      <p:sp>
        <p:nvSpPr>
          <p:cNvPr id="11" name="Rectangle: Rounded Corners 10">
            <a:extLst>
              <a:ext uri="{FF2B5EF4-FFF2-40B4-BE49-F238E27FC236}">
                <a16:creationId xmlns:a16="http://schemas.microsoft.com/office/drawing/2014/main" id="{0E4D5F4E-C3F4-F6FE-AAA0-8BEACF8BFC09}"/>
              </a:ext>
            </a:extLst>
          </p:cNvPr>
          <p:cNvSpPr/>
          <p:nvPr/>
        </p:nvSpPr>
        <p:spPr>
          <a:xfrm>
            <a:off x="21377657" y="25342426"/>
            <a:ext cx="8310265" cy="3676125"/>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a:rPr>
              <a:t>Click ‘View’ on the document you want to view</a:t>
            </a:r>
            <a:r>
              <a:rPr lang="en-US" sz="3393" b="1">
                <a:solidFill>
                  <a:schemeClr val="tx2">
                    <a:lumMod val="60000"/>
                    <a:lumOff val="40000"/>
                  </a:schemeClr>
                </a:solidFill>
                <a:latin typeface="Calibri"/>
                <a:ea typeface="Calibri" panose="020F0502020204030204" pitchFamily="34" charset="0"/>
                <a:cs typeface="Times New Roman"/>
              </a:rPr>
              <a:t>.</a:t>
            </a:r>
            <a:endParaRPr lang="en-GB" sz="3393">
              <a:solidFill>
                <a:schemeClr val="tx2">
                  <a:lumMod val="60000"/>
                  <a:lumOff val="40000"/>
                </a:schemeClr>
              </a:solidFill>
              <a:latin typeface="Calibri"/>
              <a:cs typeface="Times New Roman"/>
            </a:endParaRPr>
          </a:p>
        </p:txBody>
      </p:sp>
      <p:sp>
        <p:nvSpPr>
          <p:cNvPr id="47" name="Rectangle: Rounded Corners 46">
            <a:extLst>
              <a:ext uri="{FF2B5EF4-FFF2-40B4-BE49-F238E27FC236}">
                <a16:creationId xmlns:a16="http://schemas.microsoft.com/office/drawing/2014/main" id="{65D11049-37BF-12C3-0D5F-17C582D6C37D}"/>
              </a:ext>
            </a:extLst>
          </p:cNvPr>
          <p:cNvSpPr/>
          <p:nvPr/>
        </p:nvSpPr>
        <p:spPr>
          <a:xfrm>
            <a:off x="20592512" y="18077885"/>
            <a:ext cx="8516190" cy="40713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Click on the ‘View’ button next to ‘Documents’ tile.</a:t>
            </a:r>
            <a:endParaRPr lang="en-GB" sz="3959">
              <a:solidFill>
                <a:schemeClr val="tx2">
                  <a:lumMod val="60000"/>
                  <a:lumOff val="40000"/>
                </a:schemeClr>
              </a:solidFill>
            </a:endParaRPr>
          </a:p>
        </p:txBody>
      </p:sp>
      <p:sp>
        <p:nvSpPr>
          <p:cNvPr id="21" name="Rectangle: Rounded Corners 20">
            <a:extLst>
              <a:ext uri="{FF2B5EF4-FFF2-40B4-BE49-F238E27FC236}">
                <a16:creationId xmlns:a16="http://schemas.microsoft.com/office/drawing/2014/main" id="{FDA49169-CE55-7E46-149A-0AF7EA137B42}"/>
              </a:ext>
            </a:extLst>
          </p:cNvPr>
          <p:cNvSpPr/>
          <p:nvPr/>
        </p:nvSpPr>
        <p:spPr>
          <a:xfrm>
            <a:off x="21100450" y="31943540"/>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a:rPr>
              <a:t>Use the dropdown option to switch in between award documents. </a:t>
            </a:r>
            <a:endParaRPr lang="en-US" sz="3959" b="1">
              <a:solidFill>
                <a:schemeClr val="tx2">
                  <a:lumMod val="60000"/>
                  <a:lumOff val="40000"/>
                </a:schemeClr>
              </a:solidFill>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86C0D386-087E-BBD9-F3D2-4D58121FAB2B}"/>
              </a:ext>
            </a:extLst>
          </p:cNvPr>
          <p:cNvPicPr>
            <a:picLocks noChangeAspect="1"/>
          </p:cNvPicPr>
          <p:nvPr/>
        </p:nvPicPr>
        <p:blipFill>
          <a:blip r:embed="rId5"/>
          <a:stretch>
            <a:fillRect/>
          </a:stretch>
        </p:blipFill>
        <p:spPr>
          <a:xfrm>
            <a:off x="545345" y="33107839"/>
            <a:ext cx="13398667" cy="4471416"/>
          </a:xfrm>
          <a:prstGeom prst="rect">
            <a:avLst/>
          </a:prstGeom>
        </p:spPr>
      </p:pic>
      <p:sp>
        <p:nvSpPr>
          <p:cNvPr id="42" name="Rectangle 41">
            <a:extLst>
              <a:ext uri="{FF2B5EF4-FFF2-40B4-BE49-F238E27FC236}">
                <a16:creationId xmlns:a16="http://schemas.microsoft.com/office/drawing/2014/main" id="{D41112DD-94D4-99F2-0468-22BAD8FFFFDC}"/>
              </a:ext>
            </a:extLst>
          </p:cNvPr>
          <p:cNvSpPr/>
          <p:nvPr/>
        </p:nvSpPr>
        <p:spPr>
          <a:xfrm>
            <a:off x="851768" y="33285497"/>
            <a:ext cx="13028675" cy="1852623"/>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cxnSp>
        <p:nvCxnSpPr>
          <p:cNvPr id="41" name="Straight Connector 40">
            <a:extLst>
              <a:ext uri="{FF2B5EF4-FFF2-40B4-BE49-F238E27FC236}">
                <a16:creationId xmlns:a16="http://schemas.microsoft.com/office/drawing/2014/main" id="{5DA9B00D-CAD3-3EF7-AB3C-D3BBDDB72620}"/>
              </a:ext>
            </a:extLst>
          </p:cNvPr>
          <p:cNvCxnSpPr>
            <a:cxnSpLocks/>
          </p:cNvCxnSpPr>
          <p:nvPr/>
        </p:nvCxnSpPr>
        <p:spPr>
          <a:xfrm flipV="1">
            <a:off x="177316" y="17200765"/>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FD87AA51-45D8-515A-0BC1-344C237FC5C7}"/>
              </a:ext>
            </a:extLst>
          </p:cNvPr>
          <p:cNvCxnSpPr>
            <a:cxnSpLocks/>
          </p:cNvCxnSpPr>
          <p:nvPr/>
        </p:nvCxnSpPr>
        <p:spPr>
          <a:xfrm flipV="1">
            <a:off x="266945" y="23610494"/>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61">
            <a:extLst>
              <a:ext uri="{FF2B5EF4-FFF2-40B4-BE49-F238E27FC236}">
                <a16:creationId xmlns:a16="http://schemas.microsoft.com/office/drawing/2014/main" id="{4EBE73A3-4E67-6134-20FC-6B8A5D5F6D8E}"/>
              </a:ext>
            </a:extLst>
          </p:cNvPr>
          <p:cNvSpPr/>
          <p:nvPr/>
        </p:nvSpPr>
        <p:spPr>
          <a:xfrm>
            <a:off x="14278645" y="29208048"/>
            <a:ext cx="1890358" cy="863076"/>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7" name="TextBox 6">
            <a:extLst>
              <a:ext uri="{FF2B5EF4-FFF2-40B4-BE49-F238E27FC236}">
                <a16:creationId xmlns:a16="http://schemas.microsoft.com/office/drawing/2014/main" id="{1AEEAA50-48BA-101A-03BC-1B369EBD9582}"/>
              </a:ext>
            </a:extLst>
          </p:cNvPr>
          <p:cNvSpPr txBox="1"/>
          <p:nvPr/>
        </p:nvSpPr>
        <p:spPr>
          <a:xfrm>
            <a:off x="675185" y="35728000"/>
            <a:ext cx="14060208" cy="2291542"/>
          </a:xfrm>
          <a:prstGeom prst="snip2DiagRect">
            <a:avLst/>
          </a:prstGeom>
          <a:solidFill>
            <a:srgbClr val="F0E68C"/>
          </a:solidFill>
          <a:ln w="57150">
            <a:solidFill>
              <a:schemeClr val="tx1"/>
            </a:solidFill>
          </a:ln>
        </p:spPr>
        <p:txBody>
          <a:bodyPr wrap="square">
            <a:spAutoFit/>
          </a:bodyPr>
          <a:lstStyle/>
          <a:p>
            <a:r>
              <a:rPr lang="en-GB" sz="3959" b="1">
                <a:ea typeface="Times New Roman" panose="02020603050405020304" pitchFamily="18" charset="0"/>
              </a:rPr>
              <a:t>Award documents open by default on the Certificate. Use </a:t>
            </a:r>
            <a:r>
              <a:rPr lang="en-US" sz="3959" b="1">
                <a:ea typeface="Times New Roman" panose="02020603050405020304" pitchFamily="18" charset="0"/>
              </a:rPr>
              <a:t>the dropdown to select the transcript or cover letter.</a:t>
            </a:r>
          </a:p>
        </p:txBody>
      </p:sp>
      <p:sp>
        <p:nvSpPr>
          <p:cNvPr id="3" name="Rectangle 2">
            <a:extLst>
              <a:ext uri="{FF2B5EF4-FFF2-40B4-BE49-F238E27FC236}">
                <a16:creationId xmlns:a16="http://schemas.microsoft.com/office/drawing/2014/main" id="{13048E5C-9CFA-D1CB-0D7A-86D9A68E44E9}"/>
              </a:ext>
            </a:extLst>
          </p:cNvPr>
          <p:cNvSpPr/>
          <p:nvPr/>
        </p:nvSpPr>
        <p:spPr>
          <a:xfrm>
            <a:off x="11557440" y="26387713"/>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2" name="Rectangle 11">
            <a:extLst>
              <a:ext uri="{FF2B5EF4-FFF2-40B4-BE49-F238E27FC236}">
                <a16:creationId xmlns:a16="http://schemas.microsoft.com/office/drawing/2014/main" id="{EEF50E05-82A1-9750-B188-717C4366B654}"/>
              </a:ext>
            </a:extLst>
          </p:cNvPr>
          <p:cNvSpPr/>
          <p:nvPr/>
        </p:nvSpPr>
        <p:spPr>
          <a:xfrm>
            <a:off x="4516446" y="26491880"/>
            <a:ext cx="1994077" cy="103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8" name="TextBox 17">
            <a:extLst>
              <a:ext uri="{FF2B5EF4-FFF2-40B4-BE49-F238E27FC236}">
                <a16:creationId xmlns:a16="http://schemas.microsoft.com/office/drawing/2014/main" id="{6A85220B-7752-9051-DA0D-4F3C88CEB0CB}"/>
              </a:ext>
            </a:extLst>
          </p:cNvPr>
          <p:cNvSpPr txBox="1"/>
          <p:nvPr/>
        </p:nvSpPr>
        <p:spPr>
          <a:xfrm>
            <a:off x="21217175" y="7850200"/>
            <a:ext cx="1292799" cy="1292799"/>
          </a:xfrm>
          <a:prstGeom prst="rect">
            <a:avLst/>
          </a:prstGeom>
          <a:noFill/>
        </p:spPr>
        <p:txBody>
          <a:bodyPr wrap="none" lIns="0" tIns="0" rIns="0" bIns="0" rtlCol="0">
            <a:noAutofit/>
          </a:bodyPr>
          <a:lstStyle/>
          <a:p>
            <a:pPr algn="l">
              <a:lnSpc>
                <a:spcPct val="90000"/>
              </a:lnSpc>
            </a:pPr>
            <a:endParaRPr lang="en-GB" sz="2403"/>
          </a:p>
        </p:txBody>
      </p:sp>
      <p:pic>
        <p:nvPicPr>
          <p:cNvPr id="26" name="Picture 25">
            <a:extLst>
              <a:ext uri="{FF2B5EF4-FFF2-40B4-BE49-F238E27FC236}">
                <a16:creationId xmlns:a16="http://schemas.microsoft.com/office/drawing/2014/main" id="{101C3618-6B0C-5C65-ED67-A238BA7240E5}"/>
              </a:ext>
            </a:extLst>
          </p:cNvPr>
          <p:cNvPicPr>
            <a:picLocks noChangeAspect="1"/>
          </p:cNvPicPr>
          <p:nvPr/>
        </p:nvPicPr>
        <p:blipFill rotWithShape="1">
          <a:blip r:embed="rId6"/>
          <a:srcRect l="3383" t="6871"/>
          <a:stretch/>
        </p:blipFill>
        <p:spPr>
          <a:xfrm>
            <a:off x="196258" y="17803041"/>
            <a:ext cx="13329093" cy="5223300"/>
          </a:xfrm>
          <a:prstGeom prst="rect">
            <a:avLst/>
          </a:prstGeom>
        </p:spPr>
      </p:pic>
      <p:sp>
        <p:nvSpPr>
          <p:cNvPr id="14" name="Rectangle 13">
            <a:extLst>
              <a:ext uri="{FF2B5EF4-FFF2-40B4-BE49-F238E27FC236}">
                <a16:creationId xmlns:a16="http://schemas.microsoft.com/office/drawing/2014/main" id="{CB996627-AC30-348E-961E-76B216686E23}"/>
              </a:ext>
            </a:extLst>
          </p:cNvPr>
          <p:cNvSpPr/>
          <p:nvPr/>
        </p:nvSpPr>
        <p:spPr>
          <a:xfrm>
            <a:off x="10750138" y="21164413"/>
            <a:ext cx="1657834" cy="949250"/>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pic>
        <p:nvPicPr>
          <p:cNvPr id="25" name="Picture 24">
            <a:extLst>
              <a:ext uri="{FF2B5EF4-FFF2-40B4-BE49-F238E27FC236}">
                <a16:creationId xmlns:a16="http://schemas.microsoft.com/office/drawing/2014/main" id="{BDB1CE92-3508-4A67-3A2E-D7071F07ACDE}"/>
              </a:ext>
            </a:extLst>
          </p:cNvPr>
          <p:cNvPicPr>
            <a:picLocks noChangeAspect="1"/>
          </p:cNvPicPr>
          <p:nvPr/>
        </p:nvPicPr>
        <p:blipFill rotWithShape="1">
          <a:blip r:embed="rId7"/>
          <a:srcRect l="-1" t="11437" r="7886" b="9902"/>
          <a:stretch/>
        </p:blipFill>
        <p:spPr>
          <a:xfrm>
            <a:off x="1072723" y="9287350"/>
            <a:ext cx="9563369" cy="7812487"/>
          </a:xfrm>
          <a:prstGeom prst="rect">
            <a:avLst/>
          </a:prstGeom>
        </p:spPr>
      </p:pic>
      <p:sp>
        <p:nvSpPr>
          <p:cNvPr id="31" name="Rectangle 30">
            <a:extLst>
              <a:ext uri="{FF2B5EF4-FFF2-40B4-BE49-F238E27FC236}">
                <a16:creationId xmlns:a16="http://schemas.microsoft.com/office/drawing/2014/main" id="{510ACD5A-1E09-B40C-751C-1653C4F962D3}"/>
              </a:ext>
            </a:extLst>
          </p:cNvPr>
          <p:cNvSpPr/>
          <p:nvPr/>
        </p:nvSpPr>
        <p:spPr>
          <a:xfrm>
            <a:off x="2079023" y="14215624"/>
            <a:ext cx="7864829" cy="924806"/>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cxnSp>
        <p:nvCxnSpPr>
          <p:cNvPr id="68" name="Straight Arrow Connector 67">
            <a:extLst>
              <a:ext uri="{FF2B5EF4-FFF2-40B4-BE49-F238E27FC236}">
                <a16:creationId xmlns:a16="http://schemas.microsoft.com/office/drawing/2014/main" id="{22B66C0F-7D9E-C535-F736-1ABFB08F026C}"/>
              </a:ext>
            </a:extLst>
          </p:cNvPr>
          <p:cNvCxnSpPr>
            <a:cxnSpLocks/>
          </p:cNvCxnSpPr>
          <p:nvPr/>
        </p:nvCxnSpPr>
        <p:spPr>
          <a:xfrm flipH="1">
            <a:off x="16074113" y="20113569"/>
            <a:ext cx="4040981" cy="11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39639C2-676D-EE1F-416F-EEF48B2DEBAB}"/>
              </a:ext>
            </a:extLst>
          </p:cNvPr>
          <p:cNvSpPr/>
          <p:nvPr/>
        </p:nvSpPr>
        <p:spPr>
          <a:xfrm>
            <a:off x="18578838" y="26260939"/>
            <a:ext cx="1994077" cy="1190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cxnSp>
        <p:nvCxnSpPr>
          <p:cNvPr id="37" name="Straight Connector 36">
            <a:extLst>
              <a:ext uri="{FF2B5EF4-FFF2-40B4-BE49-F238E27FC236}">
                <a16:creationId xmlns:a16="http://schemas.microsoft.com/office/drawing/2014/main" id="{881FD954-2BB8-E399-45A7-7B03E4725C49}"/>
              </a:ext>
            </a:extLst>
          </p:cNvPr>
          <p:cNvCxnSpPr>
            <a:cxnSpLocks/>
          </p:cNvCxnSpPr>
          <p:nvPr/>
        </p:nvCxnSpPr>
        <p:spPr>
          <a:xfrm flipV="1">
            <a:off x="0" y="30963054"/>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15042B32-488D-AF49-F4BE-80D7E40B202C}"/>
              </a:ext>
            </a:extLst>
          </p:cNvPr>
          <p:cNvCxnSpPr>
            <a:cxnSpLocks/>
          </p:cNvCxnSpPr>
          <p:nvPr/>
        </p:nvCxnSpPr>
        <p:spPr>
          <a:xfrm flipH="1">
            <a:off x="16169003" y="12862116"/>
            <a:ext cx="4040981" cy="11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2C5C6C0-3C1A-9ACF-F783-85B118979B65}"/>
              </a:ext>
            </a:extLst>
          </p:cNvPr>
          <p:cNvCxnSpPr>
            <a:cxnSpLocks/>
          </p:cNvCxnSpPr>
          <p:nvPr/>
        </p:nvCxnSpPr>
        <p:spPr>
          <a:xfrm flipH="1">
            <a:off x="16508386" y="26916062"/>
            <a:ext cx="4708789" cy="13552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E6E8FF3-3982-BA49-B1FF-51BBDCF50078}"/>
              </a:ext>
            </a:extLst>
          </p:cNvPr>
          <p:cNvCxnSpPr>
            <a:cxnSpLocks/>
          </p:cNvCxnSpPr>
          <p:nvPr/>
        </p:nvCxnSpPr>
        <p:spPr>
          <a:xfrm flipH="1">
            <a:off x="14250435" y="33383897"/>
            <a:ext cx="663283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itle 7">
            <a:extLst>
              <a:ext uri="{FF2B5EF4-FFF2-40B4-BE49-F238E27FC236}">
                <a16:creationId xmlns:a16="http://schemas.microsoft.com/office/drawing/2014/main" id="{825A65CA-BDF7-D8C8-67B0-E7CC48810EE7}"/>
              </a:ext>
            </a:extLst>
          </p:cNvPr>
          <p:cNvSpPr>
            <a:spLocks noGrp="1"/>
          </p:cNvSpPr>
          <p:nvPr>
            <p:ph type="title"/>
          </p:nvPr>
        </p:nvSpPr>
        <p:spPr>
          <a:xfrm>
            <a:off x="1236830" y="3109354"/>
            <a:ext cx="18222464" cy="3010332"/>
          </a:xfrm>
        </p:spPr>
        <p:txBody>
          <a:bodyPr/>
          <a:lstStyle/>
          <a:p>
            <a:r>
              <a:rPr lang="en-GB" b="1">
                <a:ea typeface="Calibri" panose="020F0502020204030204" pitchFamily="34" charset="0"/>
                <a:cs typeface="Times New Roman" panose="02020603050405020304" pitchFamily="18" charset="0"/>
              </a:rPr>
              <a:t>DC </a:t>
            </a:r>
            <a:r>
              <a:rPr lang="en-GB">
                <a:ea typeface="Calibri" panose="020F0502020204030204" pitchFamily="34" charset="0"/>
                <a:cs typeface="Times New Roman" panose="02020603050405020304" pitchFamily="18" charset="0"/>
              </a:rPr>
              <a:t>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sp>
        <p:nvSpPr>
          <p:cNvPr id="2" name="TextBox 1">
            <a:extLst>
              <a:ext uri="{FF2B5EF4-FFF2-40B4-BE49-F238E27FC236}">
                <a16:creationId xmlns:a16="http://schemas.microsoft.com/office/drawing/2014/main" id="{733549B5-93B3-5A9F-0BEF-498F1224F239}"/>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Tree>
    <p:extLst>
      <p:ext uri="{BB962C8B-B14F-4D97-AF65-F5344CB8AC3E}">
        <p14:creationId xmlns:p14="http://schemas.microsoft.com/office/powerpoint/2010/main" val="418120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2AA-4BC0-469D-A2EC-F9F443D1102B}"/>
              </a:ext>
            </a:extLst>
          </p:cNvPr>
          <p:cNvSpPr>
            <a:spLocks noGrp="1"/>
          </p:cNvSpPr>
          <p:nvPr>
            <p:ph type="title"/>
          </p:nvPr>
        </p:nvSpPr>
        <p:spPr>
          <a:xfrm>
            <a:off x="11740784" y="1361647"/>
            <a:ext cx="18513143" cy="2038778"/>
          </a:xfrm>
        </p:spPr>
        <p:txBody>
          <a:bodyPr/>
          <a:lstStyle/>
          <a:p>
            <a:r>
              <a:rPr lang="en-GB" sz="7635" b="1">
                <a:solidFill>
                  <a:prstClr val="white"/>
                </a:solidFill>
                <a:latin typeface="Arial"/>
                <a:ea typeface="Calibri" panose="020F0502020204030204" pitchFamily="34" charset="0"/>
                <a:cs typeface="Times New Roman" panose="02020603050405020304" pitchFamily="18" charset="0"/>
              </a:rPr>
              <a:t>Quick Reference Guide for Students</a:t>
            </a:r>
            <a:br>
              <a:rPr lang="en-GB" sz="7635" b="1">
                <a:solidFill>
                  <a:prstClr val="white"/>
                </a:solidFill>
                <a:latin typeface="Arial"/>
                <a:ea typeface="Calibri" panose="020F0502020204030204" pitchFamily="34" charset="0"/>
                <a:cs typeface="Times New Roman" panose="02020603050405020304" pitchFamily="18" charset="0"/>
              </a:rPr>
            </a:br>
            <a:br>
              <a:rPr lang="en-GB" sz="7635" b="1">
                <a:solidFill>
                  <a:prstClr val="white"/>
                </a:solidFill>
                <a:latin typeface="Arial"/>
                <a:ea typeface="Calibri" panose="020F0502020204030204" pitchFamily="34" charset="0"/>
                <a:cs typeface="Times New Roman" panose="02020603050405020304" pitchFamily="18" charset="0"/>
              </a:rPr>
            </a:br>
            <a:r>
              <a:rPr lang="en-GB" sz="7635" b="1">
                <a:solidFill>
                  <a:prstClr val="white"/>
                </a:solidFill>
                <a:latin typeface="Arial"/>
                <a:ea typeface="Calibri" panose="020F0502020204030204" pitchFamily="34" charset="0"/>
                <a:cs typeface="Times New Roman" panose="02020603050405020304" pitchFamily="18" charset="0"/>
              </a:rPr>
              <a:t>Accessing your official documents</a:t>
            </a:r>
            <a:endParaRPr lang="en-GB"/>
          </a:p>
        </p:txBody>
      </p:sp>
      <p:sp>
        <p:nvSpPr>
          <p:cNvPr id="34" name="TextBox 33">
            <a:extLst>
              <a:ext uri="{FF2B5EF4-FFF2-40B4-BE49-F238E27FC236}">
                <a16:creationId xmlns:a16="http://schemas.microsoft.com/office/drawing/2014/main" id="{61D2F58D-082A-D7AF-F766-B2AE6F88E7D2}"/>
              </a:ext>
            </a:extLst>
          </p:cNvPr>
          <p:cNvSpPr txBox="1"/>
          <p:nvPr/>
        </p:nvSpPr>
        <p:spPr>
          <a:xfrm>
            <a:off x="7681388" y="11570966"/>
            <a:ext cx="937122" cy="574300"/>
          </a:xfrm>
          <a:prstGeom prst="rect">
            <a:avLst/>
          </a:prstGeom>
          <a:noFill/>
        </p:spPr>
        <p:txBody>
          <a:bodyPr wrap="square" lIns="0" tIns="0" rIns="0" bIns="0" rtlCol="0">
            <a:noAutofit/>
          </a:bodyPr>
          <a:lstStyle/>
          <a:p>
            <a:pPr algn="l">
              <a:lnSpc>
                <a:spcPct val="90000"/>
              </a:lnSpc>
            </a:pPr>
            <a:r>
              <a:rPr lang="en-US" sz="3959" b="1">
                <a:solidFill>
                  <a:schemeClr val="bg1"/>
                </a:solidFill>
              </a:rPr>
              <a:t>1</a:t>
            </a:r>
            <a:endParaRPr lang="en-GB" sz="3959" b="1">
              <a:solidFill>
                <a:schemeClr val="bg1"/>
              </a:solidFill>
            </a:endParaRPr>
          </a:p>
        </p:txBody>
      </p:sp>
      <p:sp>
        <p:nvSpPr>
          <p:cNvPr id="81" name="TextBox 80">
            <a:extLst>
              <a:ext uri="{FF2B5EF4-FFF2-40B4-BE49-F238E27FC236}">
                <a16:creationId xmlns:a16="http://schemas.microsoft.com/office/drawing/2014/main" id="{0160009D-39EA-19FE-BABD-1CDB36C2E2A0}"/>
              </a:ext>
            </a:extLst>
          </p:cNvPr>
          <p:cNvSpPr txBox="1"/>
          <p:nvPr/>
        </p:nvSpPr>
        <p:spPr>
          <a:xfrm>
            <a:off x="7681387" y="7298576"/>
            <a:ext cx="15697325" cy="1313726"/>
          </a:xfrm>
          <a:prstGeom prst="rect">
            <a:avLst/>
          </a:prstGeom>
          <a:solidFill>
            <a:srgbClr val="AFEEEE"/>
          </a:solidFill>
          <a:ln w="76200">
            <a:solidFill>
              <a:srgbClr val="0000CD"/>
            </a:solidFill>
          </a:ln>
        </p:spPr>
        <p:txBody>
          <a:bodyPr wrap="none" lIns="0" tIns="203590" rIns="0" bIns="0" rtlCol="0">
            <a:noAutofit/>
          </a:bodyPr>
          <a:lstStyle/>
          <a:p>
            <a:pPr algn="ctr">
              <a:lnSpc>
                <a:spcPct val="90000"/>
              </a:lnSpc>
            </a:pPr>
            <a:r>
              <a:rPr lang="en-US" sz="5655" b="1">
                <a:solidFill>
                  <a:schemeClr val="tx2">
                    <a:lumMod val="60000"/>
                    <a:lumOff val="40000"/>
                  </a:schemeClr>
                </a:solidFill>
              </a:rPr>
              <a:t>  How to download or print your documents:</a:t>
            </a:r>
            <a:endParaRPr lang="en-GB" sz="5655" b="1">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B329B72B-33CC-C6D3-294C-015CB735ED2F}"/>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5</a:t>
            </a:fld>
            <a:endParaRPr lang="en-GB" sz="5090"/>
          </a:p>
        </p:txBody>
      </p:sp>
      <p:pic>
        <p:nvPicPr>
          <p:cNvPr id="25" name="Picture 24">
            <a:extLst>
              <a:ext uri="{FF2B5EF4-FFF2-40B4-BE49-F238E27FC236}">
                <a16:creationId xmlns:a16="http://schemas.microsoft.com/office/drawing/2014/main" id="{AEF39F8F-AF75-6CBB-3FD5-D476292B6B5B}"/>
              </a:ext>
            </a:extLst>
          </p:cNvPr>
          <p:cNvPicPr>
            <a:picLocks noChangeAspect="1"/>
          </p:cNvPicPr>
          <p:nvPr/>
        </p:nvPicPr>
        <p:blipFill rotWithShape="1">
          <a:blip r:embed="rId3"/>
          <a:srcRect l="52926" b="5639"/>
          <a:stretch/>
        </p:blipFill>
        <p:spPr>
          <a:xfrm>
            <a:off x="804506" y="10393648"/>
            <a:ext cx="7814004" cy="6363432"/>
          </a:xfrm>
          <a:prstGeom prst="rect">
            <a:avLst/>
          </a:prstGeom>
        </p:spPr>
      </p:pic>
      <p:pic>
        <p:nvPicPr>
          <p:cNvPr id="26" name="Picture 25">
            <a:extLst>
              <a:ext uri="{FF2B5EF4-FFF2-40B4-BE49-F238E27FC236}">
                <a16:creationId xmlns:a16="http://schemas.microsoft.com/office/drawing/2014/main" id="{33D25564-3BA2-35AC-CFB5-258B66516EC9}"/>
              </a:ext>
            </a:extLst>
          </p:cNvPr>
          <p:cNvPicPr>
            <a:picLocks noChangeAspect="1"/>
          </p:cNvPicPr>
          <p:nvPr/>
        </p:nvPicPr>
        <p:blipFill>
          <a:blip r:embed="rId4"/>
          <a:stretch>
            <a:fillRect/>
          </a:stretch>
        </p:blipFill>
        <p:spPr>
          <a:xfrm>
            <a:off x="6130541" y="11656819"/>
            <a:ext cx="2568469" cy="2391334"/>
          </a:xfrm>
          <a:prstGeom prst="rect">
            <a:avLst/>
          </a:prstGeom>
        </p:spPr>
      </p:pic>
      <p:sp>
        <p:nvSpPr>
          <p:cNvPr id="30" name="Rectangle 29">
            <a:extLst>
              <a:ext uri="{FF2B5EF4-FFF2-40B4-BE49-F238E27FC236}">
                <a16:creationId xmlns:a16="http://schemas.microsoft.com/office/drawing/2014/main" id="{BC57BAF3-BD82-3813-25F0-9D24D7F688D7}"/>
              </a:ext>
            </a:extLst>
          </p:cNvPr>
          <p:cNvSpPr/>
          <p:nvPr/>
        </p:nvSpPr>
        <p:spPr>
          <a:xfrm>
            <a:off x="6211040" y="11163288"/>
            <a:ext cx="2480681" cy="2756168"/>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48" name="Rectangle: Rounded Corners 47">
            <a:extLst>
              <a:ext uri="{FF2B5EF4-FFF2-40B4-BE49-F238E27FC236}">
                <a16:creationId xmlns:a16="http://schemas.microsoft.com/office/drawing/2014/main" id="{F0FF3707-6578-659C-EF49-86D20C6858FE}"/>
              </a:ext>
            </a:extLst>
          </p:cNvPr>
          <p:cNvSpPr/>
          <p:nvPr/>
        </p:nvSpPr>
        <p:spPr>
          <a:xfrm>
            <a:off x="18905865" y="9949695"/>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a:rPr>
              <a:t>Click on the cog icon to 'Download' or 'Print'.</a:t>
            </a:r>
            <a:endParaRPr lang="en-GB" sz="3959">
              <a:solidFill>
                <a:schemeClr val="tx2">
                  <a:lumMod val="60000"/>
                  <a:lumOff val="40000"/>
                </a:schemeClr>
              </a:solidFill>
              <a:cs typeface="Times New Roman"/>
            </a:endParaRPr>
          </a:p>
        </p:txBody>
      </p:sp>
      <p:sp>
        <p:nvSpPr>
          <p:cNvPr id="50" name="Oval 49">
            <a:extLst>
              <a:ext uri="{FF2B5EF4-FFF2-40B4-BE49-F238E27FC236}">
                <a16:creationId xmlns:a16="http://schemas.microsoft.com/office/drawing/2014/main" id="{8DF464A5-0D6D-1543-A220-7821586E3C54}"/>
              </a:ext>
            </a:extLst>
          </p:cNvPr>
          <p:cNvSpPr/>
          <p:nvPr/>
        </p:nvSpPr>
        <p:spPr>
          <a:xfrm>
            <a:off x="13678246" y="10223218"/>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5</a:t>
            </a:r>
            <a:endParaRPr lang="en-GB" sz="4524" b="1">
              <a:solidFill>
                <a:schemeClr val="tx2">
                  <a:lumMod val="60000"/>
                  <a:lumOff val="40000"/>
                </a:schemeClr>
              </a:solidFill>
            </a:endParaRPr>
          </a:p>
        </p:txBody>
      </p:sp>
      <p:cxnSp>
        <p:nvCxnSpPr>
          <p:cNvPr id="54" name="Straight Arrow Connector 53">
            <a:extLst>
              <a:ext uri="{FF2B5EF4-FFF2-40B4-BE49-F238E27FC236}">
                <a16:creationId xmlns:a16="http://schemas.microsoft.com/office/drawing/2014/main" id="{A1D16277-9C04-EB94-88CF-CFBFB55F942A}"/>
              </a:ext>
            </a:extLst>
          </p:cNvPr>
          <p:cNvCxnSpPr>
            <a:cxnSpLocks/>
          </p:cNvCxnSpPr>
          <p:nvPr/>
        </p:nvCxnSpPr>
        <p:spPr>
          <a:xfrm flipH="1" flipV="1">
            <a:off x="8691722" y="11423693"/>
            <a:ext cx="10116407" cy="3618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17D6A6-6F2C-C591-E3A0-EB894F08C8F4}"/>
              </a:ext>
            </a:extLst>
          </p:cNvPr>
          <p:cNvSpPr txBox="1"/>
          <p:nvPr/>
        </p:nvSpPr>
        <p:spPr>
          <a:xfrm>
            <a:off x="13631018" y="14054372"/>
            <a:ext cx="13856854" cy="2291542"/>
          </a:xfrm>
          <a:prstGeom prst="snip2DiagRect">
            <a:avLst/>
          </a:prstGeom>
          <a:solidFill>
            <a:srgbClr val="F0E68C"/>
          </a:solidFill>
          <a:ln w="57150">
            <a:solidFill>
              <a:schemeClr val="tx1"/>
            </a:solidFill>
          </a:ln>
        </p:spPr>
        <p:txBody>
          <a:bodyPr wrap="square">
            <a:spAutoFit/>
          </a:bodyPr>
          <a:lstStyle>
            <a:defPPr>
              <a:defRPr lang="en-US"/>
            </a:defPPr>
            <a:lvl1pPr>
              <a:defRPr sz="2800" b="1"/>
            </a:lvl1pPr>
          </a:lstStyle>
          <a:p>
            <a:r>
              <a:rPr lang="en-US" sz="3959"/>
              <a:t>Some </a:t>
            </a:r>
            <a:r>
              <a:rPr lang="en-US" sz="3959" err="1"/>
              <a:t>organisations</a:t>
            </a:r>
            <a:r>
              <a:rPr lang="en-US" sz="3959"/>
              <a:t> will not accept this online version. In this situation you can share the documents with the third party.  This is covered later in the guide. </a:t>
            </a:r>
            <a:endParaRPr lang="en-GB" sz="3959"/>
          </a:p>
        </p:txBody>
      </p:sp>
      <p:cxnSp>
        <p:nvCxnSpPr>
          <p:cNvPr id="67" name="Straight Connector 66">
            <a:extLst>
              <a:ext uri="{FF2B5EF4-FFF2-40B4-BE49-F238E27FC236}">
                <a16:creationId xmlns:a16="http://schemas.microsoft.com/office/drawing/2014/main" id="{7CEB2617-8542-FAA9-38FD-7E2B2780C492}"/>
              </a:ext>
            </a:extLst>
          </p:cNvPr>
          <p:cNvCxnSpPr>
            <a:cxnSpLocks/>
          </p:cNvCxnSpPr>
          <p:nvPr/>
        </p:nvCxnSpPr>
        <p:spPr>
          <a:xfrm flipV="1">
            <a:off x="238887" y="17207362"/>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8" name="Picture 67" descr="Graphical user interface, application&#10;&#10;Description automatically generated">
            <a:extLst>
              <a:ext uri="{FF2B5EF4-FFF2-40B4-BE49-F238E27FC236}">
                <a16:creationId xmlns:a16="http://schemas.microsoft.com/office/drawing/2014/main" id="{4B578E5A-2101-2588-6424-5F23F1587AD9}"/>
              </a:ext>
            </a:extLst>
          </p:cNvPr>
          <p:cNvPicPr>
            <a:picLocks noChangeAspect="1"/>
          </p:cNvPicPr>
          <p:nvPr/>
        </p:nvPicPr>
        <p:blipFill rotWithShape="1">
          <a:blip r:embed="rId5">
            <a:extLst>
              <a:ext uri="{28A0092B-C50C-407E-A947-70E740481C1C}">
                <a14:useLocalDpi xmlns:a14="http://schemas.microsoft.com/office/drawing/2010/main" val="0"/>
              </a:ext>
            </a:extLst>
          </a:blip>
          <a:srcRect l="55982" t="29595" r="24971" b="21527"/>
          <a:stretch/>
        </p:blipFill>
        <p:spPr>
          <a:xfrm>
            <a:off x="1001654" y="17554157"/>
            <a:ext cx="5128887" cy="8415617"/>
          </a:xfrm>
          <a:prstGeom prst="rect">
            <a:avLst/>
          </a:prstGeom>
        </p:spPr>
      </p:pic>
      <p:sp>
        <p:nvSpPr>
          <p:cNvPr id="69" name="Rectangle 68">
            <a:extLst>
              <a:ext uri="{FF2B5EF4-FFF2-40B4-BE49-F238E27FC236}">
                <a16:creationId xmlns:a16="http://schemas.microsoft.com/office/drawing/2014/main" id="{360F25E2-59D6-A9E6-F9D8-73BCACA1819F}"/>
              </a:ext>
            </a:extLst>
          </p:cNvPr>
          <p:cNvSpPr/>
          <p:nvPr/>
        </p:nvSpPr>
        <p:spPr>
          <a:xfrm>
            <a:off x="4353297" y="24770343"/>
            <a:ext cx="1270118" cy="865950"/>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72" name="Rectangle: Rounded Corners 71">
            <a:extLst>
              <a:ext uri="{FF2B5EF4-FFF2-40B4-BE49-F238E27FC236}">
                <a16:creationId xmlns:a16="http://schemas.microsoft.com/office/drawing/2014/main" id="{4484C96F-65A2-2F20-AA70-63F9F630F45E}"/>
              </a:ext>
            </a:extLst>
          </p:cNvPr>
          <p:cNvSpPr/>
          <p:nvPr/>
        </p:nvSpPr>
        <p:spPr>
          <a:xfrm>
            <a:off x="18963899" y="19374537"/>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a:rPr>
              <a:t>If a downloaded file causes any issues e.g. it is too large to upload then you can instead print to PDF. Select ‘Print’ on the cog menu and then click ‘Print’ again.</a:t>
            </a:r>
            <a:endParaRPr lang="en-GB" sz="3959">
              <a:solidFill>
                <a:schemeClr val="tx2">
                  <a:lumMod val="60000"/>
                  <a:lumOff val="40000"/>
                </a:schemeClr>
              </a:solidFill>
              <a:cs typeface="Times New Roman"/>
            </a:endParaRPr>
          </a:p>
        </p:txBody>
      </p:sp>
      <p:sp>
        <p:nvSpPr>
          <p:cNvPr id="74" name="Oval 73">
            <a:extLst>
              <a:ext uri="{FF2B5EF4-FFF2-40B4-BE49-F238E27FC236}">
                <a16:creationId xmlns:a16="http://schemas.microsoft.com/office/drawing/2014/main" id="{EA29EA08-302E-204C-0F84-D66EA6BD3CDF}"/>
              </a:ext>
            </a:extLst>
          </p:cNvPr>
          <p:cNvSpPr/>
          <p:nvPr/>
        </p:nvSpPr>
        <p:spPr>
          <a:xfrm>
            <a:off x="13713319" y="18255916"/>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6</a:t>
            </a:r>
            <a:endParaRPr lang="en-GB" sz="4524" b="1">
              <a:solidFill>
                <a:schemeClr val="tx2">
                  <a:lumMod val="60000"/>
                  <a:lumOff val="40000"/>
                </a:schemeClr>
              </a:solidFill>
            </a:endParaRPr>
          </a:p>
        </p:txBody>
      </p:sp>
      <p:cxnSp>
        <p:nvCxnSpPr>
          <p:cNvPr id="75" name="Straight Arrow Connector 74">
            <a:extLst>
              <a:ext uri="{FF2B5EF4-FFF2-40B4-BE49-F238E27FC236}">
                <a16:creationId xmlns:a16="http://schemas.microsoft.com/office/drawing/2014/main" id="{7BA02594-19E9-204E-687C-9AFEDBC2E541}"/>
              </a:ext>
            </a:extLst>
          </p:cNvPr>
          <p:cNvCxnSpPr>
            <a:cxnSpLocks/>
          </p:cNvCxnSpPr>
          <p:nvPr/>
        </p:nvCxnSpPr>
        <p:spPr>
          <a:xfrm flipH="1">
            <a:off x="6159866" y="20455128"/>
            <a:ext cx="12648263" cy="46530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A6D0E45-1EF0-037F-4F06-9D96364ADC81}"/>
              </a:ext>
            </a:extLst>
          </p:cNvPr>
          <p:cNvCxnSpPr>
            <a:cxnSpLocks/>
          </p:cNvCxnSpPr>
          <p:nvPr/>
        </p:nvCxnSpPr>
        <p:spPr>
          <a:xfrm flipV="1">
            <a:off x="266945" y="26098691"/>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9A71E712-E370-DB7D-8587-81DC659668A0}"/>
              </a:ext>
            </a:extLst>
          </p:cNvPr>
          <p:cNvSpPr txBox="1"/>
          <p:nvPr/>
        </p:nvSpPr>
        <p:spPr>
          <a:xfrm>
            <a:off x="7755815" y="26533943"/>
            <a:ext cx="16143964" cy="1384185"/>
          </a:xfrm>
          <a:prstGeom prst="rect">
            <a:avLst/>
          </a:prstGeom>
          <a:solidFill>
            <a:srgbClr val="AFEEEE"/>
          </a:solidFill>
          <a:ln w="76200">
            <a:solidFill>
              <a:srgbClr val="0000CD"/>
            </a:solidFill>
          </a:ln>
        </p:spPr>
        <p:txBody>
          <a:bodyPr wrap="square" tIns="305386" bIns="203590">
            <a:spAutoFit/>
          </a:bodyPr>
          <a:lstStyle/>
          <a:p>
            <a:r>
              <a:rPr lang="en-US" sz="5655" b="1">
                <a:solidFill>
                  <a:schemeClr val="tx2">
                    <a:lumMod val="60000"/>
                    <a:lumOff val="40000"/>
                  </a:schemeClr>
                </a:solidFill>
              </a:rPr>
              <a:t>How to report an issue with your documents:</a:t>
            </a:r>
            <a:endParaRPr lang="en-GB" sz="5655">
              <a:solidFill>
                <a:schemeClr val="tx2">
                  <a:lumMod val="60000"/>
                  <a:lumOff val="40000"/>
                </a:schemeClr>
              </a:solidFill>
            </a:endParaRPr>
          </a:p>
        </p:txBody>
      </p:sp>
      <p:pic>
        <p:nvPicPr>
          <p:cNvPr id="80" name="Picture 79">
            <a:extLst>
              <a:ext uri="{FF2B5EF4-FFF2-40B4-BE49-F238E27FC236}">
                <a16:creationId xmlns:a16="http://schemas.microsoft.com/office/drawing/2014/main" id="{D16299C1-2BEE-0A1F-E400-2BED1905AD83}"/>
              </a:ext>
            </a:extLst>
          </p:cNvPr>
          <p:cNvPicPr>
            <a:picLocks noChangeAspect="1"/>
          </p:cNvPicPr>
          <p:nvPr/>
        </p:nvPicPr>
        <p:blipFill rotWithShape="1">
          <a:blip r:embed="rId6"/>
          <a:srcRect t="29091" r="69815" b="2892"/>
          <a:stretch/>
        </p:blipFill>
        <p:spPr>
          <a:xfrm>
            <a:off x="667262" y="28051574"/>
            <a:ext cx="6876883" cy="6937760"/>
          </a:xfrm>
          <a:prstGeom prst="rect">
            <a:avLst/>
          </a:prstGeom>
        </p:spPr>
      </p:pic>
      <p:sp>
        <p:nvSpPr>
          <p:cNvPr id="82" name="Rectangle 81">
            <a:extLst>
              <a:ext uri="{FF2B5EF4-FFF2-40B4-BE49-F238E27FC236}">
                <a16:creationId xmlns:a16="http://schemas.microsoft.com/office/drawing/2014/main" id="{BB178CE0-E7C8-1E50-7AE3-2DFAF01F1790}"/>
              </a:ext>
            </a:extLst>
          </p:cNvPr>
          <p:cNvSpPr/>
          <p:nvPr/>
        </p:nvSpPr>
        <p:spPr>
          <a:xfrm>
            <a:off x="3113148" y="33723180"/>
            <a:ext cx="2510268" cy="925650"/>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87" name="Rectangle: Rounded Corners 86">
            <a:extLst>
              <a:ext uri="{FF2B5EF4-FFF2-40B4-BE49-F238E27FC236}">
                <a16:creationId xmlns:a16="http://schemas.microsoft.com/office/drawing/2014/main" id="{5C1690FC-A554-05AA-03C3-4E4387CF2FB0}"/>
              </a:ext>
            </a:extLst>
          </p:cNvPr>
          <p:cNvSpPr/>
          <p:nvPr/>
        </p:nvSpPr>
        <p:spPr>
          <a:xfrm>
            <a:off x="19165261" y="28321284"/>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a:rPr>
              <a:t>Click on the yellow 'Report' button to report an issue.</a:t>
            </a:r>
            <a:endParaRPr lang="en-GB" sz="3959">
              <a:solidFill>
                <a:schemeClr val="tx2">
                  <a:lumMod val="60000"/>
                  <a:lumOff val="40000"/>
                </a:schemeClr>
              </a:solidFill>
              <a:cs typeface="Times New Roman"/>
            </a:endParaRPr>
          </a:p>
        </p:txBody>
      </p:sp>
      <p:sp>
        <p:nvSpPr>
          <p:cNvPr id="88" name="Oval 87">
            <a:extLst>
              <a:ext uri="{FF2B5EF4-FFF2-40B4-BE49-F238E27FC236}">
                <a16:creationId xmlns:a16="http://schemas.microsoft.com/office/drawing/2014/main" id="{2DF3247E-C1D2-7540-0904-A9D8EDEDE415}"/>
              </a:ext>
            </a:extLst>
          </p:cNvPr>
          <p:cNvSpPr/>
          <p:nvPr/>
        </p:nvSpPr>
        <p:spPr>
          <a:xfrm>
            <a:off x="13592349" y="29213300"/>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7</a:t>
            </a:r>
            <a:endParaRPr lang="en-GB" sz="4524" b="1">
              <a:solidFill>
                <a:schemeClr val="tx2">
                  <a:lumMod val="60000"/>
                  <a:lumOff val="40000"/>
                </a:schemeClr>
              </a:solidFill>
            </a:endParaRPr>
          </a:p>
        </p:txBody>
      </p:sp>
      <p:cxnSp>
        <p:nvCxnSpPr>
          <p:cNvPr id="89" name="Straight Arrow Connector 88">
            <a:extLst>
              <a:ext uri="{FF2B5EF4-FFF2-40B4-BE49-F238E27FC236}">
                <a16:creationId xmlns:a16="http://schemas.microsoft.com/office/drawing/2014/main" id="{847E5173-5F17-FB3C-BE22-269E9F78D813}"/>
              </a:ext>
            </a:extLst>
          </p:cNvPr>
          <p:cNvCxnSpPr>
            <a:cxnSpLocks/>
          </p:cNvCxnSpPr>
          <p:nvPr/>
        </p:nvCxnSpPr>
        <p:spPr>
          <a:xfrm flipH="1">
            <a:off x="6027357" y="30671174"/>
            <a:ext cx="12936542" cy="35217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92" descr="A screenshot of a computer">
            <a:extLst>
              <a:ext uri="{FF2B5EF4-FFF2-40B4-BE49-F238E27FC236}">
                <a16:creationId xmlns:a16="http://schemas.microsoft.com/office/drawing/2014/main" id="{F524F2CC-A627-2273-CA22-B172D0213AC1}"/>
              </a:ext>
            </a:extLst>
          </p:cNvPr>
          <p:cNvPicPr>
            <a:picLocks noChangeAspect="1"/>
          </p:cNvPicPr>
          <p:nvPr/>
        </p:nvPicPr>
        <p:blipFill rotWithShape="1">
          <a:blip r:embed="rId7">
            <a:extLst>
              <a:ext uri="{28A0092B-C50C-407E-A947-70E740481C1C}">
                <a14:useLocalDpi xmlns:a14="http://schemas.microsoft.com/office/drawing/2010/main" val="0"/>
              </a:ext>
            </a:extLst>
          </a:blip>
          <a:srcRect l="20916" t="30276" r="25894" b="42035"/>
          <a:stretch/>
        </p:blipFill>
        <p:spPr>
          <a:xfrm>
            <a:off x="662459" y="36656822"/>
            <a:ext cx="11379422" cy="3561108"/>
          </a:xfrm>
          <a:prstGeom prst="rect">
            <a:avLst/>
          </a:prstGeom>
        </p:spPr>
      </p:pic>
      <p:cxnSp>
        <p:nvCxnSpPr>
          <p:cNvPr id="95" name="Straight Connector 94">
            <a:extLst>
              <a:ext uri="{FF2B5EF4-FFF2-40B4-BE49-F238E27FC236}">
                <a16:creationId xmlns:a16="http://schemas.microsoft.com/office/drawing/2014/main" id="{653FDAC9-19A7-8DD2-3456-3DBF1FA7A5EC}"/>
              </a:ext>
            </a:extLst>
          </p:cNvPr>
          <p:cNvCxnSpPr>
            <a:cxnSpLocks/>
          </p:cNvCxnSpPr>
          <p:nvPr/>
        </p:nvCxnSpPr>
        <p:spPr>
          <a:xfrm flipV="1">
            <a:off x="214183" y="35761434"/>
            <a:ext cx="30015040" cy="8855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8" name="Rectangle: Rounded Corners 97">
            <a:extLst>
              <a:ext uri="{FF2B5EF4-FFF2-40B4-BE49-F238E27FC236}">
                <a16:creationId xmlns:a16="http://schemas.microsoft.com/office/drawing/2014/main" id="{1A384CAF-791F-6E9F-D9F6-E792AF5C7AE2}"/>
              </a:ext>
            </a:extLst>
          </p:cNvPr>
          <p:cNvSpPr/>
          <p:nvPr/>
        </p:nvSpPr>
        <p:spPr>
          <a:xfrm>
            <a:off x="19411091" y="36139777"/>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Provide as much information as possible on the  issue experienced.</a:t>
            </a:r>
            <a:endParaRPr lang="en-GB" sz="3959">
              <a:solidFill>
                <a:schemeClr val="tx2">
                  <a:lumMod val="60000"/>
                  <a:lumOff val="40000"/>
                </a:schemeClr>
              </a:solidFill>
            </a:endParaRPr>
          </a:p>
        </p:txBody>
      </p:sp>
      <p:cxnSp>
        <p:nvCxnSpPr>
          <p:cNvPr id="99" name="Straight Arrow Connector 98">
            <a:extLst>
              <a:ext uri="{FF2B5EF4-FFF2-40B4-BE49-F238E27FC236}">
                <a16:creationId xmlns:a16="http://schemas.microsoft.com/office/drawing/2014/main" id="{62890147-4A86-E40F-752A-6081DBD23DED}"/>
              </a:ext>
            </a:extLst>
          </p:cNvPr>
          <p:cNvCxnSpPr>
            <a:cxnSpLocks/>
          </p:cNvCxnSpPr>
          <p:nvPr/>
        </p:nvCxnSpPr>
        <p:spPr>
          <a:xfrm flipH="1">
            <a:off x="7755816" y="37608935"/>
            <a:ext cx="11208084" cy="14571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EA282147-276E-C0CB-3E87-94AE47D4D2A6}"/>
              </a:ext>
            </a:extLst>
          </p:cNvPr>
          <p:cNvSpPr/>
          <p:nvPr/>
        </p:nvSpPr>
        <p:spPr>
          <a:xfrm>
            <a:off x="13631017" y="36343521"/>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8</a:t>
            </a:r>
            <a:endParaRPr lang="en-GB" sz="4524" b="1">
              <a:solidFill>
                <a:schemeClr val="tx2">
                  <a:lumMod val="60000"/>
                  <a:lumOff val="40000"/>
                </a:schemeClr>
              </a:solidFill>
            </a:endParaRPr>
          </a:p>
        </p:txBody>
      </p:sp>
      <p:sp>
        <p:nvSpPr>
          <p:cNvPr id="3" name="TextBox 2">
            <a:extLst>
              <a:ext uri="{FF2B5EF4-FFF2-40B4-BE49-F238E27FC236}">
                <a16:creationId xmlns:a16="http://schemas.microsoft.com/office/drawing/2014/main" id="{8778876A-3C7E-A60C-D6DF-CDEE0F6DA0B2}"/>
              </a:ext>
            </a:extLst>
          </p:cNvPr>
          <p:cNvSpPr txBox="1"/>
          <p:nvPr/>
        </p:nvSpPr>
        <p:spPr>
          <a:xfrm>
            <a:off x="12950594" y="32515512"/>
            <a:ext cx="14702540" cy="3064258"/>
          </a:xfrm>
          <a:prstGeom prst="snip2DiagRect">
            <a:avLst/>
          </a:prstGeom>
          <a:solidFill>
            <a:srgbClr val="F0E68C"/>
          </a:solidFill>
          <a:ln w="57150">
            <a:solidFill>
              <a:schemeClr val="tx1"/>
            </a:solidFill>
          </a:ln>
        </p:spPr>
        <p:txBody>
          <a:bodyPr wrap="square" lIns="129280" tIns="64640" rIns="129280" bIns="64640" anchor="t">
            <a:spAutoFit/>
          </a:bodyPr>
          <a:lstStyle/>
          <a:p>
            <a:r>
              <a:rPr lang="en-US" sz="3959" b="1"/>
              <a:t> Note that d</a:t>
            </a:r>
            <a:r>
              <a:rPr lang="en-US" sz="3959" b="1">
                <a:ea typeface="Times New Roman" panose="02020603050405020304" pitchFamily="18" charset="0"/>
              </a:rPr>
              <a:t>ocuments will be updated with any changes made via My Imperial by 2pm the following working day. If documents have still not updated after this, please send an email to: </a:t>
            </a:r>
            <a:r>
              <a:rPr lang="en-US" sz="3959" b="1">
                <a:solidFill>
                  <a:schemeClr val="accent4">
                    <a:lumMod val="60000"/>
                    <a:lumOff val="40000"/>
                  </a:schemeClr>
                </a:solidFill>
                <a:ea typeface="Times New Roman" panose="02020603050405020304" pitchFamily="18" charset="0"/>
                <a:hlinkClick r:id="rId8">
                  <a:extLst>
                    <a:ext uri="{A12FA001-AC4F-418D-AE19-62706E023703}">
                      <ahyp:hlinkClr xmlns:ahyp="http://schemas.microsoft.com/office/drawing/2018/hyperlinkcolor" val="tx"/>
                    </a:ext>
                  </a:extLst>
                </a:hlinkClick>
              </a:rPr>
              <a:t>registry.systems@imperial.ac.uk</a:t>
            </a:r>
            <a:r>
              <a:rPr lang="en-US" sz="3959" b="1">
                <a:ea typeface="Times New Roman" panose="02020603050405020304" pitchFamily="18" charset="0"/>
              </a:rPr>
              <a:t>.</a:t>
            </a:r>
            <a:endParaRPr lang="en-US" sz="3959" b="1">
              <a:ea typeface="Times New Roman" panose="02020603050405020304" pitchFamily="18" charset="0"/>
              <a:cs typeface="Arial"/>
            </a:endParaRPr>
          </a:p>
        </p:txBody>
      </p:sp>
      <p:sp>
        <p:nvSpPr>
          <p:cNvPr id="6" name="Rectangle 5">
            <a:extLst>
              <a:ext uri="{FF2B5EF4-FFF2-40B4-BE49-F238E27FC236}">
                <a16:creationId xmlns:a16="http://schemas.microsoft.com/office/drawing/2014/main" id="{D1ACBF19-FCBE-D255-035A-67FB158D6CFC}"/>
              </a:ext>
            </a:extLst>
          </p:cNvPr>
          <p:cNvSpPr/>
          <p:nvPr/>
        </p:nvSpPr>
        <p:spPr>
          <a:xfrm>
            <a:off x="5419289" y="30369433"/>
            <a:ext cx="2262098" cy="1338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0" name="Title 7">
            <a:extLst>
              <a:ext uri="{FF2B5EF4-FFF2-40B4-BE49-F238E27FC236}">
                <a16:creationId xmlns:a16="http://schemas.microsoft.com/office/drawing/2014/main" id="{F9519472-71D1-6E60-778F-8AE62BC97ADF}"/>
              </a:ext>
            </a:extLst>
          </p:cNvPr>
          <p:cNvSpPr txBox="1">
            <a:spLocks/>
          </p:cNvSpPr>
          <p:nvPr/>
        </p:nvSpPr>
        <p:spPr>
          <a:xfrm>
            <a:off x="1236830" y="3109354"/>
            <a:ext cx="18222464" cy="3010332"/>
          </a:xfrm>
          <a:prstGeom prst="rect">
            <a:avLst/>
          </a:prstGeom>
        </p:spPr>
        <p:txBody>
          <a:bodyPr vert="horz" lIns="0" tIns="0" rIns="0" bIns="0" rtlCol="0" anchor="t">
            <a:noAutofit/>
          </a:bodyPr>
          <a:lstStyle>
            <a:lvl1pPr algn="l" defTabSz="1700466" rtl="0" eaLnBrk="1" latinLnBrk="0" hangingPunct="1">
              <a:lnSpc>
                <a:spcPct val="90000"/>
              </a:lnSpc>
              <a:spcBef>
                <a:spcPct val="0"/>
              </a:spcBef>
              <a:buNone/>
              <a:defRPr sz="6200" b="0" kern="1200">
                <a:solidFill>
                  <a:schemeClr val="accent1"/>
                </a:solidFill>
                <a:latin typeface="+mj-lt"/>
                <a:ea typeface="+mj-ea"/>
                <a:cs typeface="+mj-cs"/>
              </a:defRPr>
            </a:lvl1pPr>
          </a:lstStyle>
          <a:p>
            <a:r>
              <a:rPr lang="en-GB" b="1">
                <a:ea typeface="Calibri" panose="020F0502020204030204" pitchFamily="34" charset="0"/>
                <a:cs typeface="Times New Roman" panose="02020603050405020304" pitchFamily="18" charset="0"/>
              </a:rPr>
              <a:t>DC </a:t>
            </a:r>
            <a:r>
              <a:rPr lang="en-GB">
                <a:ea typeface="Calibri" panose="020F0502020204030204" pitchFamily="34" charset="0"/>
                <a:cs typeface="Times New Roman" panose="02020603050405020304" pitchFamily="18" charset="0"/>
              </a:rPr>
              <a:t>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sp>
        <p:nvSpPr>
          <p:cNvPr id="7" name="TextBox 6">
            <a:extLst>
              <a:ext uri="{FF2B5EF4-FFF2-40B4-BE49-F238E27FC236}">
                <a16:creationId xmlns:a16="http://schemas.microsoft.com/office/drawing/2014/main" id="{7B79034E-9346-7072-DAE8-3D87E6681324}"/>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Tree>
    <p:extLst>
      <p:ext uri="{BB962C8B-B14F-4D97-AF65-F5344CB8AC3E}">
        <p14:creationId xmlns:p14="http://schemas.microsoft.com/office/powerpoint/2010/main" val="379124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A49A62-5EDA-74F1-2E8A-A8023AED6CE4}"/>
              </a:ext>
            </a:extLst>
          </p:cNvPr>
          <p:cNvPicPr>
            <a:picLocks noChangeAspect="1"/>
          </p:cNvPicPr>
          <p:nvPr/>
        </p:nvPicPr>
        <p:blipFill rotWithShape="1">
          <a:blip r:embed="rId3"/>
          <a:srcRect l="28075" t="15285" r="31063" b="7189"/>
          <a:stretch/>
        </p:blipFill>
        <p:spPr>
          <a:xfrm>
            <a:off x="499136" y="21734980"/>
            <a:ext cx="7353225" cy="6540718"/>
          </a:xfrm>
          <a:prstGeom prst="rect">
            <a:avLst/>
          </a:prstGeom>
        </p:spPr>
      </p:pic>
      <p:sp>
        <p:nvSpPr>
          <p:cNvPr id="20" name="Slide Number Placeholder 3">
            <a:extLst>
              <a:ext uri="{FF2B5EF4-FFF2-40B4-BE49-F238E27FC236}">
                <a16:creationId xmlns:a16="http://schemas.microsoft.com/office/drawing/2014/main" id="{9C80AD34-BD0A-E695-2E46-E83592FFE468}"/>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dirty="0"/>
              <a:pPr/>
              <a:t>6</a:t>
            </a:fld>
            <a:endParaRPr lang="en-GB" sz="5090"/>
          </a:p>
        </p:txBody>
      </p:sp>
      <p:sp>
        <p:nvSpPr>
          <p:cNvPr id="30" name="TextBox 29">
            <a:extLst>
              <a:ext uri="{FF2B5EF4-FFF2-40B4-BE49-F238E27FC236}">
                <a16:creationId xmlns:a16="http://schemas.microsoft.com/office/drawing/2014/main" id="{BA0158B7-2E7B-C9C2-360A-B7433287C5C3}"/>
              </a:ext>
            </a:extLst>
          </p:cNvPr>
          <p:cNvSpPr txBox="1"/>
          <p:nvPr/>
        </p:nvSpPr>
        <p:spPr>
          <a:xfrm>
            <a:off x="8802774" y="7316810"/>
            <a:ext cx="11251155" cy="1385940"/>
          </a:xfrm>
          <a:prstGeom prst="rect">
            <a:avLst/>
          </a:prstGeom>
          <a:solidFill>
            <a:srgbClr val="AFEEEE"/>
          </a:solidFill>
          <a:ln w="76200">
            <a:solidFill>
              <a:srgbClr val="0000CD"/>
            </a:solidFill>
          </a:ln>
        </p:spPr>
        <p:style>
          <a:lnRef idx="2">
            <a:schemeClr val="accent2"/>
          </a:lnRef>
          <a:fillRef idx="1">
            <a:schemeClr val="lt1"/>
          </a:fillRef>
          <a:effectRef idx="0">
            <a:schemeClr val="accent2"/>
          </a:effectRef>
          <a:fontRef idx="minor">
            <a:schemeClr val="dk1"/>
          </a:fontRef>
        </p:style>
        <p:txBody>
          <a:bodyPr wrap="none" lIns="0" tIns="254488" rIns="0" bIns="0" rtlCol="0">
            <a:noAutofit/>
          </a:bodyPr>
          <a:lstStyle/>
          <a:p>
            <a:pPr algn="ctr">
              <a:lnSpc>
                <a:spcPct val="90000"/>
              </a:lnSpc>
            </a:pPr>
            <a:r>
              <a:rPr lang="en-US" sz="5655" b="1">
                <a:solidFill>
                  <a:schemeClr val="tx2">
                    <a:lumMod val="60000"/>
                    <a:lumOff val="40000"/>
                  </a:schemeClr>
                </a:solidFill>
              </a:rPr>
              <a:t>How to share your documents:</a:t>
            </a:r>
            <a:endParaRPr lang="en-GB" sz="5655" b="1">
              <a:solidFill>
                <a:schemeClr val="tx2">
                  <a:lumMod val="60000"/>
                  <a:lumOff val="40000"/>
                </a:schemeClr>
              </a:solidFill>
            </a:endParaRPr>
          </a:p>
        </p:txBody>
      </p:sp>
      <p:pic>
        <p:nvPicPr>
          <p:cNvPr id="32" name="Picture 31" descr="Graphical user interface, website&#10;&#10;Description automatically generated">
            <a:extLst>
              <a:ext uri="{FF2B5EF4-FFF2-40B4-BE49-F238E27FC236}">
                <a16:creationId xmlns:a16="http://schemas.microsoft.com/office/drawing/2014/main" id="{032E3626-D5FA-A302-71A0-F6D31737A2C5}"/>
              </a:ext>
            </a:extLst>
          </p:cNvPr>
          <p:cNvPicPr>
            <a:picLocks noChangeAspect="1"/>
          </p:cNvPicPr>
          <p:nvPr/>
        </p:nvPicPr>
        <p:blipFill rotWithShape="1">
          <a:blip r:embed="rId4">
            <a:extLst>
              <a:ext uri="{28A0092B-C50C-407E-A947-70E740481C1C}">
                <a14:useLocalDpi xmlns:a14="http://schemas.microsoft.com/office/drawing/2010/main" val="0"/>
              </a:ext>
            </a:extLst>
          </a:blip>
          <a:srcRect t="28673" r="49687"/>
          <a:stretch/>
        </p:blipFill>
        <p:spPr>
          <a:xfrm>
            <a:off x="580657" y="9629805"/>
            <a:ext cx="8741585" cy="6524483"/>
          </a:xfrm>
          <a:prstGeom prst="rect">
            <a:avLst/>
          </a:prstGeom>
        </p:spPr>
      </p:pic>
      <p:sp>
        <p:nvSpPr>
          <p:cNvPr id="33" name="Rectangle 32">
            <a:extLst>
              <a:ext uri="{FF2B5EF4-FFF2-40B4-BE49-F238E27FC236}">
                <a16:creationId xmlns:a16="http://schemas.microsoft.com/office/drawing/2014/main" id="{D05503C5-D216-CE77-129B-CDBE589ECEB3}"/>
              </a:ext>
            </a:extLst>
          </p:cNvPr>
          <p:cNvSpPr/>
          <p:nvPr/>
        </p:nvSpPr>
        <p:spPr>
          <a:xfrm>
            <a:off x="7391501" y="14104073"/>
            <a:ext cx="1556030" cy="835758"/>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36" name="Oval 35">
            <a:extLst>
              <a:ext uri="{FF2B5EF4-FFF2-40B4-BE49-F238E27FC236}">
                <a16:creationId xmlns:a16="http://schemas.microsoft.com/office/drawing/2014/main" id="{E7DBBEE3-C31B-FA19-B775-94B1600E2EE3}"/>
              </a:ext>
            </a:extLst>
          </p:cNvPr>
          <p:cNvSpPr/>
          <p:nvPr/>
        </p:nvSpPr>
        <p:spPr>
          <a:xfrm>
            <a:off x="13409740" y="9994692"/>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1</a:t>
            </a:r>
            <a:endParaRPr lang="en-GB" sz="4524" b="1">
              <a:solidFill>
                <a:schemeClr val="tx2">
                  <a:lumMod val="60000"/>
                  <a:lumOff val="40000"/>
                </a:schemeClr>
              </a:solidFill>
            </a:endParaRPr>
          </a:p>
        </p:txBody>
      </p:sp>
      <p:pic>
        <p:nvPicPr>
          <p:cNvPr id="7" name="Picture 6">
            <a:extLst>
              <a:ext uri="{FF2B5EF4-FFF2-40B4-BE49-F238E27FC236}">
                <a16:creationId xmlns:a16="http://schemas.microsoft.com/office/drawing/2014/main" id="{9668FF88-1818-7B69-56C4-3E7467D5C3F5}"/>
              </a:ext>
            </a:extLst>
          </p:cNvPr>
          <p:cNvPicPr>
            <a:picLocks noChangeAspect="1"/>
          </p:cNvPicPr>
          <p:nvPr/>
        </p:nvPicPr>
        <p:blipFill rotWithShape="1">
          <a:blip r:embed="rId5"/>
          <a:srcRect t="36661" r="6696" b="41111"/>
          <a:stretch/>
        </p:blipFill>
        <p:spPr>
          <a:xfrm>
            <a:off x="349498" y="17331460"/>
            <a:ext cx="14559702" cy="1785039"/>
          </a:xfrm>
          <a:prstGeom prst="rect">
            <a:avLst/>
          </a:prstGeom>
        </p:spPr>
      </p:pic>
      <p:cxnSp>
        <p:nvCxnSpPr>
          <p:cNvPr id="8" name="Straight Connector 7">
            <a:extLst>
              <a:ext uri="{FF2B5EF4-FFF2-40B4-BE49-F238E27FC236}">
                <a16:creationId xmlns:a16="http://schemas.microsoft.com/office/drawing/2014/main" id="{600E98A1-E901-0CF1-3788-780DA45BB5AB}"/>
              </a:ext>
            </a:extLst>
          </p:cNvPr>
          <p:cNvCxnSpPr>
            <a:cxnSpLocks/>
          </p:cNvCxnSpPr>
          <p:nvPr/>
        </p:nvCxnSpPr>
        <p:spPr>
          <a:xfrm flipV="1">
            <a:off x="215292" y="16060169"/>
            <a:ext cx="30038636" cy="150951"/>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004DECBD-7418-5D2E-4FB2-B471F04D2B7D}"/>
              </a:ext>
            </a:extLst>
          </p:cNvPr>
          <p:cNvSpPr/>
          <p:nvPr/>
        </p:nvSpPr>
        <p:spPr>
          <a:xfrm>
            <a:off x="13416563" y="16320169"/>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2</a:t>
            </a:r>
            <a:endParaRPr lang="en-GB" sz="4524" b="1">
              <a:solidFill>
                <a:schemeClr val="tx2">
                  <a:lumMod val="60000"/>
                  <a:lumOff val="40000"/>
                </a:schemeClr>
              </a:solidFill>
            </a:endParaRPr>
          </a:p>
        </p:txBody>
      </p:sp>
      <p:sp>
        <p:nvSpPr>
          <p:cNvPr id="13" name="Rectangle 12">
            <a:extLst>
              <a:ext uri="{FF2B5EF4-FFF2-40B4-BE49-F238E27FC236}">
                <a16:creationId xmlns:a16="http://schemas.microsoft.com/office/drawing/2014/main" id="{A10C6B72-E31A-515B-0FAE-E2C5A6E6802C}"/>
              </a:ext>
            </a:extLst>
          </p:cNvPr>
          <p:cNvSpPr/>
          <p:nvPr/>
        </p:nvSpPr>
        <p:spPr>
          <a:xfrm>
            <a:off x="13035503" y="17234216"/>
            <a:ext cx="1936071" cy="804995"/>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cxnSp>
        <p:nvCxnSpPr>
          <p:cNvPr id="39" name="Straight Connector 38">
            <a:extLst>
              <a:ext uri="{FF2B5EF4-FFF2-40B4-BE49-F238E27FC236}">
                <a16:creationId xmlns:a16="http://schemas.microsoft.com/office/drawing/2014/main" id="{F85D77DB-498B-892F-D43B-DFD460B96964}"/>
              </a:ext>
            </a:extLst>
          </p:cNvPr>
          <p:cNvCxnSpPr>
            <a:cxnSpLocks/>
          </p:cNvCxnSpPr>
          <p:nvPr/>
        </p:nvCxnSpPr>
        <p:spPr>
          <a:xfrm flipV="1">
            <a:off x="222015" y="21176887"/>
            <a:ext cx="29933272" cy="197582"/>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Oval 43">
            <a:extLst>
              <a:ext uri="{FF2B5EF4-FFF2-40B4-BE49-F238E27FC236}">
                <a16:creationId xmlns:a16="http://schemas.microsoft.com/office/drawing/2014/main" id="{CD6C0648-5FF7-A1B9-0EF1-DCF72BBD3801}"/>
              </a:ext>
            </a:extLst>
          </p:cNvPr>
          <p:cNvSpPr/>
          <p:nvPr/>
        </p:nvSpPr>
        <p:spPr>
          <a:xfrm>
            <a:off x="13416563" y="21807571"/>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3</a:t>
            </a:r>
            <a:endParaRPr lang="en-GB" sz="4524" b="1">
              <a:solidFill>
                <a:schemeClr val="tx2">
                  <a:lumMod val="60000"/>
                  <a:lumOff val="40000"/>
                </a:schemeClr>
              </a:solidFill>
            </a:endParaRPr>
          </a:p>
        </p:txBody>
      </p:sp>
      <p:sp>
        <p:nvSpPr>
          <p:cNvPr id="17" name="Rectangle 16">
            <a:extLst>
              <a:ext uri="{FF2B5EF4-FFF2-40B4-BE49-F238E27FC236}">
                <a16:creationId xmlns:a16="http://schemas.microsoft.com/office/drawing/2014/main" id="{F0C7C822-A375-F7B4-9104-6335B1DEB57C}"/>
              </a:ext>
            </a:extLst>
          </p:cNvPr>
          <p:cNvSpPr/>
          <p:nvPr/>
        </p:nvSpPr>
        <p:spPr>
          <a:xfrm>
            <a:off x="6512746" y="27361279"/>
            <a:ext cx="1168091" cy="825179"/>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24" name="Rectangle: Rounded Corners 23">
            <a:extLst>
              <a:ext uri="{FF2B5EF4-FFF2-40B4-BE49-F238E27FC236}">
                <a16:creationId xmlns:a16="http://schemas.microsoft.com/office/drawing/2014/main" id="{475EEC9A-BA4C-BED3-1CC8-8E01F8A90BAF}"/>
              </a:ext>
            </a:extLst>
          </p:cNvPr>
          <p:cNvSpPr/>
          <p:nvPr/>
        </p:nvSpPr>
        <p:spPr>
          <a:xfrm>
            <a:off x="19761091" y="9763824"/>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Click on the ‘Manage’ button next to ‘Connections’ tile. </a:t>
            </a:r>
            <a:endParaRPr lang="en-GB" sz="3959">
              <a:solidFill>
                <a:schemeClr val="tx2">
                  <a:lumMod val="60000"/>
                  <a:lumOff val="40000"/>
                </a:schemeClr>
              </a:solidFill>
            </a:endParaRPr>
          </a:p>
        </p:txBody>
      </p:sp>
      <p:sp>
        <p:nvSpPr>
          <p:cNvPr id="26" name="Rectangle: Rounded Corners 25">
            <a:extLst>
              <a:ext uri="{FF2B5EF4-FFF2-40B4-BE49-F238E27FC236}">
                <a16:creationId xmlns:a16="http://schemas.microsoft.com/office/drawing/2014/main" id="{2A48B79C-C94E-6199-CC08-B34A6F1269FA}"/>
              </a:ext>
            </a:extLst>
          </p:cNvPr>
          <p:cNvSpPr/>
          <p:nvPr/>
        </p:nvSpPr>
        <p:spPr>
          <a:xfrm>
            <a:off x="19823466" y="16609321"/>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959" b="1">
                <a:solidFill>
                  <a:schemeClr val="tx2">
                    <a:lumMod val="60000"/>
                    <a:lumOff val="40000"/>
                  </a:schemeClr>
                </a:solidFill>
                <a:ea typeface="Calibri" panose="020F0502020204030204" pitchFamily="34" charset="0"/>
                <a:cs typeface="Times New Roman" panose="02020603050405020304" pitchFamily="18" charset="0"/>
              </a:rPr>
              <a:t>To add a new connection, click ‘Add Connection’.</a:t>
            </a:r>
            <a:endParaRPr lang="en-GB" sz="3959">
              <a:solidFill>
                <a:schemeClr val="tx2">
                  <a:lumMod val="60000"/>
                  <a:lumOff val="40000"/>
                </a:schemeClr>
              </a:solidFill>
            </a:endParaRPr>
          </a:p>
        </p:txBody>
      </p:sp>
      <p:sp>
        <p:nvSpPr>
          <p:cNvPr id="40" name="Rectangle: Rounded Corners 39">
            <a:extLst>
              <a:ext uri="{FF2B5EF4-FFF2-40B4-BE49-F238E27FC236}">
                <a16:creationId xmlns:a16="http://schemas.microsoft.com/office/drawing/2014/main" id="{BE685C32-4996-C2A0-03F3-F2F49CD2CB2E}"/>
              </a:ext>
            </a:extLst>
          </p:cNvPr>
          <p:cNvSpPr/>
          <p:nvPr/>
        </p:nvSpPr>
        <p:spPr>
          <a:xfrm>
            <a:off x="19852025" y="22597522"/>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r>
              <a:rPr lang="en-US" sz="3959" b="1">
                <a:solidFill>
                  <a:schemeClr val="tx2">
                    <a:lumMod val="60000"/>
                    <a:lumOff val="40000"/>
                  </a:schemeClr>
                </a:solidFill>
                <a:ea typeface="Calibri" panose="020F0502020204030204" pitchFamily="34" charset="0"/>
                <a:cs typeface="Times New Roman" panose="02020603050405020304" pitchFamily="18" charset="0"/>
              </a:rPr>
              <a:t>Fill in the person’s name, email address and how long you wish them to have access to your documents and click ‘Send’. </a:t>
            </a:r>
            <a:endParaRPr lang="en-GB" sz="3959">
              <a:solidFill>
                <a:schemeClr val="tx2">
                  <a:lumMod val="60000"/>
                  <a:lumOff val="40000"/>
                </a:schemeClr>
              </a:solidFill>
            </a:endParaRPr>
          </a:p>
        </p:txBody>
      </p:sp>
      <p:cxnSp>
        <p:nvCxnSpPr>
          <p:cNvPr id="41" name="Straight Connector 40">
            <a:extLst>
              <a:ext uri="{FF2B5EF4-FFF2-40B4-BE49-F238E27FC236}">
                <a16:creationId xmlns:a16="http://schemas.microsoft.com/office/drawing/2014/main" id="{19AEB71D-C82B-01DA-BAE1-7FF0F7BA7EB9}"/>
              </a:ext>
            </a:extLst>
          </p:cNvPr>
          <p:cNvCxnSpPr>
            <a:cxnSpLocks/>
          </p:cNvCxnSpPr>
          <p:nvPr/>
        </p:nvCxnSpPr>
        <p:spPr>
          <a:xfrm flipV="1">
            <a:off x="275332" y="31891426"/>
            <a:ext cx="29918555" cy="51981"/>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Oval 41">
            <a:extLst>
              <a:ext uri="{FF2B5EF4-FFF2-40B4-BE49-F238E27FC236}">
                <a16:creationId xmlns:a16="http://schemas.microsoft.com/office/drawing/2014/main" id="{121FC54F-7FE0-A7A8-EDC9-991F7C97BA08}"/>
              </a:ext>
            </a:extLst>
          </p:cNvPr>
          <p:cNvSpPr/>
          <p:nvPr/>
        </p:nvSpPr>
        <p:spPr>
          <a:xfrm>
            <a:off x="13675058" y="32992883"/>
            <a:ext cx="1506589" cy="809374"/>
          </a:xfrm>
          <a:prstGeom prst="ellipse">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524" b="1">
                <a:solidFill>
                  <a:schemeClr val="tx2">
                    <a:lumMod val="60000"/>
                    <a:lumOff val="40000"/>
                  </a:schemeClr>
                </a:solidFill>
              </a:rPr>
              <a:t>4</a:t>
            </a:r>
            <a:endParaRPr lang="en-GB" sz="4524" b="1">
              <a:solidFill>
                <a:schemeClr val="tx2">
                  <a:lumMod val="60000"/>
                  <a:lumOff val="40000"/>
                </a:schemeClr>
              </a:solidFill>
            </a:endParaRPr>
          </a:p>
        </p:txBody>
      </p:sp>
      <p:sp>
        <p:nvSpPr>
          <p:cNvPr id="53" name="Rectangle: Rounded Corners 52">
            <a:extLst>
              <a:ext uri="{FF2B5EF4-FFF2-40B4-BE49-F238E27FC236}">
                <a16:creationId xmlns:a16="http://schemas.microsoft.com/office/drawing/2014/main" id="{AFDC48FC-D13B-F338-9B4F-5C3054BB1C88}"/>
              </a:ext>
            </a:extLst>
          </p:cNvPr>
          <p:cNvSpPr/>
          <p:nvPr/>
        </p:nvSpPr>
        <p:spPr>
          <a:xfrm>
            <a:off x="19852025" y="27323130"/>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r>
              <a:rPr lang="en-US" sz="3959" b="1">
                <a:solidFill>
                  <a:schemeClr val="tx2">
                    <a:lumMod val="60000"/>
                    <a:lumOff val="40000"/>
                  </a:schemeClr>
                </a:solidFill>
                <a:ea typeface="Calibri" panose="020F0502020204030204" pitchFamily="34" charset="0"/>
                <a:cs typeface="Times New Roman" panose="02020603050405020304" pitchFamily="18" charset="0"/>
              </a:rPr>
              <a:t>On the next screen, tick the documents that you wish the person to view and then click ‘Share documents’.</a:t>
            </a:r>
            <a:endParaRPr lang="en-GB" sz="3959">
              <a:solidFill>
                <a:schemeClr val="tx2">
                  <a:lumMod val="60000"/>
                  <a:lumOff val="40000"/>
                </a:schemeClr>
              </a:solidFill>
            </a:endParaRPr>
          </a:p>
        </p:txBody>
      </p:sp>
      <p:cxnSp>
        <p:nvCxnSpPr>
          <p:cNvPr id="54" name="Straight Arrow Connector 53">
            <a:extLst>
              <a:ext uri="{FF2B5EF4-FFF2-40B4-BE49-F238E27FC236}">
                <a16:creationId xmlns:a16="http://schemas.microsoft.com/office/drawing/2014/main" id="{11BC379A-2ACB-3EF3-CEA6-3C7589160A52}"/>
              </a:ext>
            </a:extLst>
          </p:cNvPr>
          <p:cNvCxnSpPr>
            <a:cxnSpLocks/>
          </p:cNvCxnSpPr>
          <p:nvPr/>
        </p:nvCxnSpPr>
        <p:spPr>
          <a:xfrm flipH="1">
            <a:off x="9028912" y="11578105"/>
            <a:ext cx="10630867" cy="2850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95F3B6E-C76F-B808-F1BF-DAD340436287}"/>
              </a:ext>
            </a:extLst>
          </p:cNvPr>
          <p:cNvPicPr>
            <a:picLocks noChangeAspect="1"/>
          </p:cNvPicPr>
          <p:nvPr/>
        </p:nvPicPr>
        <p:blipFill rotWithShape="1">
          <a:blip r:embed="rId6"/>
          <a:srcRect r="4840" b="11617"/>
          <a:stretch/>
        </p:blipFill>
        <p:spPr>
          <a:xfrm>
            <a:off x="349498" y="18406670"/>
            <a:ext cx="14984066" cy="1443302"/>
          </a:xfrm>
          <a:prstGeom prst="rect">
            <a:avLst/>
          </a:prstGeom>
        </p:spPr>
      </p:pic>
      <p:cxnSp>
        <p:nvCxnSpPr>
          <p:cNvPr id="59" name="Straight Arrow Connector 58">
            <a:extLst>
              <a:ext uri="{FF2B5EF4-FFF2-40B4-BE49-F238E27FC236}">
                <a16:creationId xmlns:a16="http://schemas.microsoft.com/office/drawing/2014/main" id="{EFC0EB09-49CC-2AF6-6BFB-983DB8EE50F8}"/>
              </a:ext>
            </a:extLst>
          </p:cNvPr>
          <p:cNvCxnSpPr>
            <a:cxnSpLocks/>
            <a:endCxn id="13" idx="3"/>
          </p:cNvCxnSpPr>
          <p:nvPr/>
        </p:nvCxnSpPr>
        <p:spPr>
          <a:xfrm flipH="1" flipV="1">
            <a:off x="14971574" y="17636714"/>
            <a:ext cx="4789517" cy="7324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85961-6F6C-A40B-AFD4-79AFCA938186}"/>
              </a:ext>
            </a:extLst>
          </p:cNvPr>
          <p:cNvCxnSpPr>
            <a:cxnSpLocks/>
            <a:stCxn id="40" idx="1"/>
          </p:cNvCxnSpPr>
          <p:nvPr/>
        </p:nvCxnSpPr>
        <p:spPr>
          <a:xfrm flipH="1">
            <a:off x="7965364" y="24601857"/>
            <a:ext cx="11886662" cy="30538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70" descr="Graphical user interface, application, website&#10;&#10;Description automatically generated">
            <a:extLst>
              <a:ext uri="{FF2B5EF4-FFF2-40B4-BE49-F238E27FC236}">
                <a16:creationId xmlns:a16="http://schemas.microsoft.com/office/drawing/2014/main" id="{F4D51501-9875-5D1D-831A-64AEE5A2E079}"/>
              </a:ext>
            </a:extLst>
          </p:cNvPr>
          <p:cNvPicPr>
            <a:picLocks noChangeAspect="1"/>
          </p:cNvPicPr>
          <p:nvPr/>
        </p:nvPicPr>
        <p:blipFill rotWithShape="1">
          <a:blip r:embed="rId7">
            <a:extLst>
              <a:ext uri="{28A0092B-C50C-407E-A947-70E740481C1C}">
                <a14:useLocalDpi xmlns:a14="http://schemas.microsoft.com/office/drawing/2010/main" val="0"/>
              </a:ext>
            </a:extLst>
          </a:blip>
          <a:srcRect l="49435" t="44839" r="8324" b="36807"/>
          <a:stretch/>
        </p:blipFill>
        <p:spPr>
          <a:xfrm>
            <a:off x="443250" y="34683411"/>
            <a:ext cx="10059710" cy="3625549"/>
          </a:xfrm>
          <a:prstGeom prst="rect">
            <a:avLst/>
          </a:prstGeom>
        </p:spPr>
      </p:pic>
      <p:sp>
        <p:nvSpPr>
          <p:cNvPr id="79" name="Rectangle: Rounded Corners 78">
            <a:extLst>
              <a:ext uri="{FF2B5EF4-FFF2-40B4-BE49-F238E27FC236}">
                <a16:creationId xmlns:a16="http://schemas.microsoft.com/office/drawing/2014/main" id="{1A3F856D-9D83-A142-9A17-AFF4B7C26DF7}"/>
              </a:ext>
            </a:extLst>
          </p:cNvPr>
          <p:cNvSpPr/>
          <p:nvPr/>
        </p:nvSpPr>
        <p:spPr>
          <a:xfrm>
            <a:off x="20011770" y="34570571"/>
            <a:ext cx="8629418" cy="4008669"/>
          </a:xfrm>
          <a:prstGeom prst="roundRect">
            <a:avLst/>
          </a:prstGeom>
          <a:solidFill>
            <a:srgbClr val="AFEEEE"/>
          </a:solidFill>
          <a:ln>
            <a:solidFill>
              <a:srgbClr val="000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r>
              <a:rPr lang="en-US" sz="3959" b="1">
                <a:solidFill>
                  <a:schemeClr val="tx2">
                    <a:lumMod val="60000"/>
                    <a:lumOff val="40000"/>
                  </a:schemeClr>
                </a:solidFill>
                <a:ea typeface="Calibri" panose="020F0502020204030204" pitchFamily="34" charset="0"/>
                <a:cs typeface="Times New Roman" panose="02020603050405020304" pitchFamily="18" charset="0"/>
              </a:rPr>
              <a:t>Using </a:t>
            </a:r>
            <a:r>
              <a:rPr lang="en-US" sz="3959" b="1">
                <a:solidFill>
                  <a:schemeClr val="tx2">
                    <a:lumMod val="60000"/>
                    <a:lumOff val="40000"/>
                  </a:schemeClr>
                </a:solidFill>
                <a:cs typeface="Times New Roman" panose="02020603050405020304" pitchFamily="18" charset="0"/>
              </a:rPr>
              <a:t>the radio buttons under the ‘Actions’ section, you can edit the connection (documents shared, expiry date), delete it or resend an email.</a:t>
            </a:r>
          </a:p>
          <a:p>
            <a:pPr algn="just"/>
            <a:endParaRPr lang="en-GB" sz="3959">
              <a:solidFill>
                <a:schemeClr val="tx2">
                  <a:lumMod val="60000"/>
                  <a:lumOff val="40000"/>
                </a:schemeClr>
              </a:solidFill>
            </a:endParaRPr>
          </a:p>
        </p:txBody>
      </p:sp>
      <p:sp>
        <p:nvSpPr>
          <p:cNvPr id="85" name="Rectangle 84">
            <a:extLst>
              <a:ext uri="{FF2B5EF4-FFF2-40B4-BE49-F238E27FC236}">
                <a16:creationId xmlns:a16="http://schemas.microsoft.com/office/drawing/2014/main" id="{DEFE9B8C-2049-2066-541E-D96C47A85A82}"/>
              </a:ext>
            </a:extLst>
          </p:cNvPr>
          <p:cNvSpPr/>
          <p:nvPr/>
        </p:nvSpPr>
        <p:spPr>
          <a:xfrm>
            <a:off x="7893899" y="35395694"/>
            <a:ext cx="1883717" cy="2982241"/>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96" name="Title 1">
            <a:extLst>
              <a:ext uri="{FF2B5EF4-FFF2-40B4-BE49-F238E27FC236}">
                <a16:creationId xmlns:a16="http://schemas.microsoft.com/office/drawing/2014/main" id="{84B684F1-6402-E708-08D0-FFA11DC44FB1}"/>
              </a:ext>
            </a:extLst>
          </p:cNvPr>
          <p:cNvSpPr>
            <a:spLocks noGrp="1"/>
          </p:cNvSpPr>
          <p:nvPr>
            <p:ph type="title"/>
          </p:nvPr>
        </p:nvSpPr>
        <p:spPr>
          <a:xfrm>
            <a:off x="11740784" y="1361647"/>
            <a:ext cx="18513143" cy="2038778"/>
          </a:xfrm>
        </p:spPr>
        <p:txBody>
          <a:bodyPr/>
          <a:lstStyle/>
          <a:p>
            <a:r>
              <a:rPr lang="en-GB" sz="7635" b="1">
                <a:solidFill>
                  <a:prstClr val="white"/>
                </a:solidFill>
                <a:latin typeface="Arial"/>
                <a:ea typeface="Calibri" panose="020F0502020204030204" pitchFamily="34" charset="0"/>
                <a:cs typeface="Times New Roman" panose="02020603050405020304" pitchFamily="18" charset="0"/>
              </a:rPr>
              <a:t>Quick Reference Guide for Students</a:t>
            </a:r>
            <a:br>
              <a:rPr lang="en-GB" sz="7635" b="1">
                <a:solidFill>
                  <a:prstClr val="white"/>
                </a:solidFill>
                <a:latin typeface="Arial"/>
                <a:ea typeface="Calibri" panose="020F0502020204030204" pitchFamily="34" charset="0"/>
                <a:cs typeface="Times New Roman" panose="02020603050405020304" pitchFamily="18" charset="0"/>
              </a:rPr>
            </a:br>
            <a:br>
              <a:rPr lang="en-GB" sz="7635" b="1">
                <a:solidFill>
                  <a:prstClr val="white"/>
                </a:solidFill>
                <a:latin typeface="Arial"/>
                <a:ea typeface="Calibri" panose="020F0502020204030204" pitchFamily="34" charset="0"/>
                <a:cs typeface="Times New Roman" panose="02020603050405020304" pitchFamily="18" charset="0"/>
              </a:rPr>
            </a:br>
            <a:r>
              <a:rPr lang="en-GB" sz="7635" b="1">
                <a:solidFill>
                  <a:prstClr val="white"/>
                </a:solidFill>
                <a:latin typeface="Arial"/>
                <a:ea typeface="Calibri" panose="020F0502020204030204" pitchFamily="34" charset="0"/>
                <a:cs typeface="Times New Roman" panose="02020603050405020304" pitchFamily="18" charset="0"/>
              </a:rPr>
              <a:t>Accessing your official documents</a:t>
            </a:r>
            <a:endParaRPr lang="en-GB"/>
          </a:p>
        </p:txBody>
      </p:sp>
      <p:cxnSp>
        <p:nvCxnSpPr>
          <p:cNvPr id="101" name="Straight Arrow Connector 100">
            <a:extLst>
              <a:ext uri="{FF2B5EF4-FFF2-40B4-BE49-F238E27FC236}">
                <a16:creationId xmlns:a16="http://schemas.microsoft.com/office/drawing/2014/main" id="{8521926B-724B-45D8-17DA-685304E6C628}"/>
              </a:ext>
            </a:extLst>
          </p:cNvPr>
          <p:cNvCxnSpPr>
            <a:cxnSpLocks/>
          </p:cNvCxnSpPr>
          <p:nvPr/>
        </p:nvCxnSpPr>
        <p:spPr>
          <a:xfrm flipH="1">
            <a:off x="9777616" y="35783891"/>
            <a:ext cx="10074409" cy="11043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917059E-B94D-3E23-63A6-77E701F5E018}"/>
              </a:ext>
            </a:extLst>
          </p:cNvPr>
          <p:cNvSpPr/>
          <p:nvPr/>
        </p:nvSpPr>
        <p:spPr>
          <a:xfrm>
            <a:off x="4171851" y="19116499"/>
            <a:ext cx="2630959" cy="771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6" name="Rectangle 5">
            <a:extLst>
              <a:ext uri="{FF2B5EF4-FFF2-40B4-BE49-F238E27FC236}">
                <a16:creationId xmlns:a16="http://schemas.microsoft.com/office/drawing/2014/main" id="{72328713-37B1-60B2-2DD9-D061997A8C11}"/>
              </a:ext>
            </a:extLst>
          </p:cNvPr>
          <p:cNvSpPr/>
          <p:nvPr/>
        </p:nvSpPr>
        <p:spPr>
          <a:xfrm>
            <a:off x="6536881" y="19444811"/>
            <a:ext cx="2630959" cy="771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2" name="Title 7">
            <a:extLst>
              <a:ext uri="{FF2B5EF4-FFF2-40B4-BE49-F238E27FC236}">
                <a16:creationId xmlns:a16="http://schemas.microsoft.com/office/drawing/2014/main" id="{62E1E5E7-7BC4-F37B-947D-D31DAB1EF524}"/>
              </a:ext>
            </a:extLst>
          </p:cNvPr>
          <p:cNvSpPr txBox="1">
            <a:spLocks/>
          </p:cNvSpPr>
          <p:nvPr/>
        </p:nvSpPr>
        <p:spPr>
          <a:xfrm>
            <a:off x="1236830" y="3109354"/>
            <a:ext cx="18222464" cy="3010332"/>
          </a:xfrm>
          <a:prstGeom prst="rect">
            <a:avLst/>
          </a:prstGeom>
        </p:spPr>
        <p:txBody>
          <a:bodyPr vert="horz" lIns="0" tIns="0" rIns="0" bIns="0" rtlCol="0" anchor="t">
            <a:noAutofit/>
          </a:bodyPr>
          <a:lstStyle>
            <a:lvl1pPr algn="l" defTabSz="1700466" rtl="0" eaLnBrk="1" latinLnBrk="0" hangingPunct="1">
              <a:lnSpc>
                <a:spcPct val="90000"/>
              </a:lnSpc>
              <a:spcBef>
                <a:spcPct val="0"/>
              </a:spcBef>
              <a:buNone/>
              <a:defRPr sz="6200" b="0" kern="1200">
                <a:solidFill>
                  <a:schemeClr val="accent1"/>
                </a:solidFill>
                <a:latin typeface="+mj-lt"/>
                <a:ea typeface="+mj-ea"/>
                <a:cs typeface="+mj-cs"/>
              </a:defRPr>
            </a:lvl1pPr>
          </a:lstStyle>
          <a:p>
            <a:r>
              <a:rPr lang="en-GB" b="1">
                <a:ea typeface="Calibri" panose="020F0502020204030204" pitchFamily="34" charset="0"/>
                <a:cs typeface="Times New Roman" panose="02020603050405020304" pitchFamily="18" charset="0"/>
              </a:rPr>
              <a:t>DC </a:t>
            </a:r>
            <a:r>
              <a:rPr lang="en-GB">
                <a:ea typeface="Calibri" panose="020F0502020204030204" pitchFamily="34" charset="0"/>
                <a:cs typeface="Times New Roman" panose="02020603050405020304" pitchFamily="18" charset="0"/>
              </a:rPr>
              <a:t>R</a:t>
            </a:r>
            <a:r>
              <a:rPr lang="en-GB" b="1">
                <a:ea typeface="Calibri" panose="020F0502020204030204" pitchFamily="34" charset="0"/>
                <a:cs typeface="Times New Roman" panose="02020603050405020304" pitchFamily="18" charset="0"/>
              </a:rPr>
              <a:t>eference Guide for Alumni</a:t>
            </a:r>
            <a:br>
              <a:rPr lang="en-GB" b="1">
                <a:ea typeface="Calibri" panose="020F0502020204030204" pitchFamily="34" charset="0"/>
                <a:cs typeface="Times New Roman" panose="02020603050405020304" pitchFamily="18" charset="0"/>
              </a:rPr>
            </a:br>
            <a:br>
              <a:rPr lang="en-GB" b="1">
                <a:ea typeface="Calibri" panose="020F0502020204030204" pitchFamily="34" charset="0"/>
                <a:cs typeface="Times New Roman" panose="02020603050405020304" pitchFamily="18" charset="0"/>
              </a:rPr>
            </a:br>
            <a:r>
              <a:rPr lang="en-GB">
                <a:ea typeface="Calibri" panose="020F0502020204030204" pitchFamily="34" charset="0"/>
                <a:cs typeface="Times New Roman" panose="02020603050405020304" pitchFamily="18" charset="0"/>
              </a:rPr>
              <a:t>Accessing your official documents</a:t>
            </a:r>
            <a:endParaRPr lang="en-GB"/>
          </a:p>
        </p:txBody>
      </p:sp>
      <p:sp>
        <p:nvSpPr>
          <p:cNvPr id="5" name="TextBox 4">
            <a:extLst>
              <a:ext uri="{FF2B5EF4-FFF2-40B4-BE49-F238E27FC236}">
                <a16:creationId xmlns:a16="http://schemas.microsoft.com/office/drawing/2014/main" id="{CDB6057A-B8BF-04A1-3E2A-34A76333D877}"/>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Tree>
    <p:extLst>
      <p:ext uri="{BB962C8B-B14F-4D97-AF65-F5344CB8AC3E}">
        <p14:creationId xmlns:p14="http://schemas.microsoft.com/office/powerpoint/2010/main" val="57772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9C80AD34-BD0A-E695-2E46-E83592FFE468}"/>
              </a:ext>
            </a:extLst>
          </p:cNvPr>
          <p:cNvSpPr>
            <a:spLocks noGrp="1"/>
          </p:cNvSpPr>
          <p:nvPr>
            <p:ph type="sldNum" sz="quarter" idx="12"/>
          </p:nvPr>
        </p:nvSpPr>
        <p:spPr>
          <a:xfrm>
            <a:off x="13360982" y="41154024"/>
            <a:ext cx="2020552" cy="1241047"/>
          </a:xfrm>
        </p:spPr>
        <p:txBody>
          <a:bodyPr/>
          <a:lstStyle/>
          <a:p>
            <a:fld id="{1BDE9691-CD4B-4531-8BC0-F86F57D73173}" type="slidenum">
              <a:rPr lang="en-GB" sz="5090"/>
              <a:pPr/>
              <a:t>7</a:t>
            </a:fld>
            <a:endParaRPr lang="en-GB" sz="5090"/>
          </a:p>
        </p:txBody>
      </p:sp>
      <p:sp>
        <p:nvSpPr>
          <p:cNvPr id="7" name="TextBox 6">
            <a:extLst>
              <a:ext uri="{FF2B5EF4-FFF2-40B4-BE49-F238E27FC236}">
                <a16:creationId xmlns:a16="http://schemas.microsoft.com/office/drawing/2014/main" id="{D5BD891F-9F16-8969-2096-488766D1B5B2}"/>
              </a:ext>
            </a:extLst>
          </p:cNvPr>
          <p:cNvSpPr txBox="1"/>
          <p:nvPr/>
        </p:nvSpPr>
        <p:spPr>
          <a:xfrm>
            <a:off x="9534155" y="6721008"/>
            <a:ext cx="10837904" cy="1379588"/>
          </a:xfrm>
          <a:prstGeom prst="rect">
            <a:avLst/>
          </a:prstGeom>
          <a:solidFill>
            <a:srgbClr val="AFEEEE"/>
          </a:solidFill>
          <a:ln w="76200">
            <a:solidFill>
              <a:srgbClr val="0000CD"/>
            </a:solidFill>
          </a:ln>
        </p:spPr>
        <p:style>
          <a:lnRef idx="2">
            <a:schemeClr val="accent2"/>
          </a:lnRef>
          <a:fillRef idx="1">
            <a:schemeClr val="lt1"/>
          </a:fillRef>
          <a:effectRef idx="0">
            <a:schemeClr val="accent2"/>
          </a:effectRef>
          <a:fontRef idx="minor">
            <a:schemeClr val="dk1"/>
          </a:fontRef>
        </p:style>
        <p:txBody>
          <a:bodyPr wrap="none" lIns="0" tIns="254488" rIns="0" bIns="0" rtlCol="0">
            <a:noAutofit/>
          </a:bodyPr>
          <a:lstStyle/>
          <a:p>
            <a:pPr algn="ctr">
              <a:lnSpc>
                <a:spcPct val="90000"/>
              </a:lnSpc>
            </a:pPr>
            <a:r>
              <a:rPr lang="en-US" sz="5655" b="1">
                <a:solidFill>
                  <a:srgbClr val="0000CD"/>
                </a:solidFill>
              </a:rPr>
              <a:t>Troubleshooting and support:</a:t>
            </a:r>
            <a:endParaRPr lang="en-GB" sz="5655" b="1">
              <a:solidFill>
                <a:srgbClr val="0000CD"/>
              </a:solidFill>
            </a:endParaRPr>
          </a:p>
        </p:txBody>
      </p:sp>
      <p:sp>
        <p:nvSpPr>
          <p:cNvPr id="8" name="Rectangle: Rounded Corners 7">
            <a:extLst>
              <a:ext uri="{FF2B5EF4-FFF2-40B4-BE49-F238E27FC236}">
                <a16:creationId xmlns:a16="http://schemas.microsoft.com/office/drawing/2014/main" id="{BFF299E1-C829-EB8C-31C2-2A7F3BA81EFE}"/>
              </a:ext>
            </a:extLst>
          </p:cNvPr>
          <p:cNvSpPr/>
          <p:nvPr/>
        </p:nvSpPr>
        <p:spPr>
          <a:xfrm>
            <a:off x="1766113" y="8870225"/>
            <a:ext cx="16002903" cy="1940408"/>
          </a:xfrm>
          <a:prstGeom prst="roundRect">
            <a:avLst/>
          </a:prstGeom>
          <a:solidFill>
            <a:srgbClr val="AF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807" b="1">
                <a:solidFill>
                  <a:srgbClr val="0000CD"/>
                </a:solidFill>
                <a:ea typeface="Calibri" panose="020F0502020204030204" pitchFamily="34" charset="0"/>
                <a:cs typeface="Times New Roman" panose="02020603050405020304" pitchFamily="18" charset="0"/>
              </a:rPr>
              <a:t>Q1: What happens if I get my Imperial email and/or name wrong when using the ‘Transfer’ login option?</a:t>
            </a:r>
            <a:endParaRPr lang="en-GB" sz="4807">
              <a:solidFill>
                <a:srgbClr val="0000CD"/>
              </a:solidFill>
            </a:endParaRPr>
          </a:p>
        </p:txBody>
      </p:sp>
      <p:sp>
        <p:nvSpPr>
          <p:cNvPr id="10" name="Rectangle: Rounded Corners 9">
            <a:extLst>
              <a:ext uri="{FF2B5EF4-FFF2-40B4-BE49-F238E27FC236}">
                <a16:creationId xmlns:a16="http://schemas.microsoft.com/office/drawing/2014/main" id="{AA4360F5-23A4-8CB4-EEDB-9F804B0220A8}"/>
              </a:ext>
            </a:extLst>
          </p:cNvPr>
          <p:cNvSpPr/>
          <p:nvPr/>
        </p:nvSpPr>
        <p:spPr>
          <a:xfrm>
            <a:off x="2865335" y="10953849"/>
            <a:ext cx="13337639" cy="27881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676" b="1">
                <a:solidFill>
                  <a:srgbClr val="0000CD"/>
                </a:solidFill>
                <a:ea typeface="Calibri" panose="020F0502020204030204" pitchFamily="34" charset="0"/>
                <a:cs typeface="Times New Roman" panose="02020603050405020304" pitchFamily="18" charset="0"/>
              </a:rPr>
              <a:t>A1: </a:t>
            </a:r>
            <a:r>
              <a:rPr lang="en-US" sz="3676" b="1">
                <a:solidFill>
                  <a:srgbClr val="0000CD"/>
                </a:solidFill>
                <a:ea typeface="Times New Roman" panose="02020603050405020304" pitchFamily="18" charset="0"/>
              </a:rPr>
              <a:t>If you get your Imperial email or name wrong during the ‘Transfer’ process, you will get an error message. Double check the details entered are correct e.g., your name is in the correct format, as provided at the time of registration.</a:t>
            </a:r>
            <a:endParaRPr lang="en-US" sz="3676" b="1">
              <a:solidFill>
                <a:srgbClr val="0000CD"/>
              </a:solidFill>
              <a:ea typeface="Times New Roman" panose="02020603050405020304" pitchFamily="18" charset="0"/>
              <a:cs typeface="Arial"/>
            </a:endParaRPr>
          </a:p>
        </p:txBody>
      </p:sp>
      <p:sp>
        <p:nvSpPr>
          <p:cNvPr id="15" name="Arrow: Right 14">
            <a:extLst>
              <a:ext uri="{FF2B5EF4-FFF2-40B4-BE49-F238E27FC236}">
                <a16:creationId xmlns:a16="http://schemas.microsoft.com/office/drawing/2014/main" id="{ECAFCE94-A9DF-3394-1696-4A7F8A707872}"/>
              </a:ext>
              <a:ext uri="{C183D7F6-B498-43B3-948B-1728B52AA6E4}">
                <adec:decorative xmlns:adec="http://schemas.microsoft.com/office/drawing/2017/decorative" val="1"/>
              </a:ext>
            </a:extLst>
          </p:cNvPr>
          <p:cNvSpPr/>
          <p:nvPr/>
        </p:nvSpPr>
        <p:spPr>
          <a:xfrm>
            <a:off x="16575758" y="12036091"/>
            <a:ext cx="942715" cy="714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14" name="Title 13">
            <a:extLst>
              <a:ext uri="{FF2B5EF4-FFF2-40B4-BE49-F238E27FC236}">
                <a16:creationId xmlns:a16="http://schemas.microsoft.com/office/drawing/2014/main" id="{8C325897-E3D9-20B3-92AB-62E5149E5C51}"/>
              </a:ext>
            </a:extLst>
          </p:cNvPr>
          <p:cNvSpPr>
            <a:spLocks noGrp="1"/>
          </p:cNvSpPr>
          <p:nvPr>
            <p:ph type="title"/>
          </p:nvPr>
        </p:nvSpPr>
        <p:spPr>
          <a:xfrm>
            <a:off x="1136802" y="3053610"/>
            <a:ext cx="18584425" cy="2963362"/>
          </a:xfrm>
        </p:spPr>
        <p:txBody>
          <a:bodyPr/>
          <a:lstStyle/>
          <a:p>
            <a:r>
              <a:rPr lang="en-US"/>
              <a:t>DC Reference Guide for Alumni</a:t>
            </a:r>
            <a:br>
              <a:rPr lang="en-US"/>
            </a:br>
            <a:br>
              <a:rPr lang="en-US"/>
            </a:br>
            <a:r>
              <a:rPr lang="en-US"/>
              <a:t>Accessing your official documents</a:t>
            </a:r>
            <a:br>
              <a:rPr lang="en-US"/>
            </a:br>
            <a:br>
              <a:rPr lang="en-US"/>
            </a:br>
            <a:br>
              <a:rPr lang="en-US"/>
            </a:br>
            <a:endParaRPr lang="en-GB"/>
          </a:p>
        </p:txBody>
      </p:sp>
      <p:sp>
        <p:nvSpPr>
          <p:cNvPr id="24" name="Rectangle: Rounded Corners 23">
            <a:extLst>
              <a:ext uri="{FF2B5EF4-FFF2-40B4-BE49-F238E27FC236}">
                <a16:creationId xmlns:a16="http://schemas.microsoft.com/office/drawing/2014/main" id="{9B26C784-B31D-4403-896A-4DD3CD94176E}"/>
              </a:ext>
            </a:extLst>
          </p:cNvPr>
          <p:cNvSpPr/>
          <p:nvPr/>
        </p:nvSpPr>
        <p:spPr>
          <a:xfrm>
            <a:off x="1533429" y="15419800"/>
            <a:ext cx="16002903" cy="1940408"/>
          </a:xfrm>
          <a:prstGeom prst="roundRect">
            <a:avLst/>
          </a:prstGeom>
          <a:solidFill>
            <a:srgbClr val="AF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807" b="1">
                <a:solidFill>
                  <a:srgbClr val="0000CD"/>
                </a:solidFill>
                <a:ea typeface="Calibri" panose="020F0502020204030204" pitchFamily="34" charset="0"/>
                <a:cs typeface="Times New Roman" panose="02020603050405020304" pitchFamily="18" charset="0"/>
              </a:rPr>
              <a:t>Q2: What happens if I get my CID and/or date of birth wrong when using the ‘Transfer’ login option?</a:t>
            </a:r>
            <a:endParaRPr lang="en-GB" sz="4807">
              <a:solidFill>
                <a:srgbClr val="0000CD"/>
              </a:solidFill>
            </a:endParaRPr>
          </a:p>
        </p:txBody>
      </p:sp>
      <p:sp>
        <p:nvSpPr>
          <p:cNvPr id="28" name="Rectangle: Rounded Corners 27">
            <a:extLst>
              <a:ext uri="{FF2B5EF4-FFF2-40B4-BE49-F238E27FC236}">
                <a16:creationId xmlns:a16="http://schemas.microsoft.com/office/drawing/2014/main" id="{62E94BF6-AFB3-5993-3311-BB0B2CAD0C3C}"/>
              </a:ext>
            </a:extLst>
          </p:cNvPr>
          <p:cNvSpPr/>
          <p:nvPr/>
        </p:nvSpPr>
        <p:spPr>
          <a:xfrm>
            <a:off x="2406110" y="17692840"/>
            <a:ext cx="13337639" cy="27881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676" b="1">
                <a:solidFill>
                  <a:srgbClr val="0000CD"/>
                </a:solidFill>
                <a:ea typeface="Calibri" panose="020F0502020204030204" pitchFamily="34" charset="0"/>
                <a:cs typeface="Times New Roman" panose="02020603050405020304" pitchFamily="18" charset="0"/>
              </a:rPr>
              <a:t>A2: </a:t>
            </a:r>
            <a:r>
              <a:rPr lang="en-US" sz="3676" b="1">
                <a:solidFill>
                  <a:srgbClr val="0000CD"/>
                </a:solidFill>
                <a:ea typeface="Times New Roman" panose="02020603050405020304" pitchFamily="18" charset="0"/>
              </a:rPr>
              <a:t>If this happens, you get an email confirmation message, and your user account goes into ‘Pending’, awaiting approval by an Admin user. </a:t>
            </a:r>
            <a:endParaRPr lang="en-US" sz="3676" b="1">
              <a:solidFill>
                <a:srgbClr val="0000CD"/>
              </a:solidFill>
              <a:ea typeface="Times New Roman" panose="02020603050405020304" pitchFamily="18" charset="0"/>
              <a:cs typeface="Arial"/>
            </a:endParaRPr>
          </a:p>
        </p:txBody>
      </p:sp>
      <p:pic>
        <p:nvPicPr>
          <p:cNvPr id="34" name="Picture 33" descr="A screenshot of a computer&#10;&#10;Description automatically generated">
            <a:extLst>
              <a:ext uri="{FF2B5EF4-FFF2-40B4-BE49-F238E27FC236}">
                <a16:creationId xmlns:a16="http://schemas.microsoft.com/office/drawing/2014/main" id="{AACB8792-AA50-929B-299E-F666646A8953}"/>
              </a:ext>
            </a:extLst>
          </p:cNvPr>
          <p:cNvPicPr>
            <a:picLocks noChangeAspect="1"/>
          </p:cNvPicPr>
          <p:nvPr/>
        </p:nvPicPr>
        <p:blipFill rotWithShape="1">
          <a:blip r:embed="rId3"/>
          <a:srcRect l="989" t="5019" r="36231" b="12446"/>
          <a:stretch/>
        </p:blipFill>
        <p:spPr>
          <a:xfrm>
            <a:off x="17536332" y="16806539"/>
            <a:ext cx="12478895" cy="2788182"/>
          </a:xfrm>
          <a:prstGeom prst="rect">
            <a:avLst/>
          </a:prstGeom>
        </p:spPr>
      </p:pic>
      <p:sp>
        <p:nvSpPr>
          <p:cNvPr id="35" name="Arrow: Right 34">
            <a:extLst>
              <a:ext uri="{FF2B5EF4-FFF2-40B4-BE49-F238E27FC236}">
                <a16:creationId xmlns:a16="http://schemas.microsoft.com/office/drawing/2014/main" id="{0716D028-AE7C-6F86-AACA-B0E9C5A661E7}"/>
              </a:ext>
              <a:ext uri="{C183D7F6-B498-43B3-948B-1728B52AA6E4}">
                <adec:decorative xmlns:adec="http://schemas.microsoft.com/office/drawing/2017/decorative" val="1"/>
              </a:ext>
            </a:extLst>
          </p:cNvPr>
          <p:cNvSpPr/>
          <p:nvPr/>
        </p:nvSpPr>
        <p:spPr>
          <a:xfrm>
            <a:off x="16104401" y="18703417"/>
            <a:ext cx="942715" cy="714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sp>
        <p:nvSpPr>
          <p:cNvPr id="43" name="Rectangle: Rounded Corners 42">
            <a:extLst>
              <a:ext uri="{FF2B5EF4-FFF2-40B4-BE49-F238E27FC236}">
                <a16:creationId xmlns:a16="http://schemas.microsoft.com/office/drawing/2014/main" id="{DA4B3163-636A-1FD3-4A6D-281572DACC25}"/>
              </a:ext>
            </a:extLst>
          </p:cNvPr>
          <p:cNvSpPr/>
          <p:nvPr/>
        </p:nvSpPr>
        <p:spPr>
          <a:xfrm>
            <a:off x="1533429" y="21457750"/>
            <a:ext cx="16002903" cy="1940408"/>
          </a:xfrm>
          <a:prstGeom prst="roundRect">
            <a:avLst/>
          </a:prstGeom>
          <a:solidFill>
            <a:srgbClr val="AF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807" b="1">
                <a:solidFill>
                  <a:srgbClr val="0000CD"/>
                </a:solidFill>
                <a:ea typeface="Calibri" panose="020F0502020204030204" pitchFamily="34" charset="0"/>
                <a:cs typeface="Times New Roman" panose="02020603050405020304" pitchFamily="18" charset="0"/>
              </a:rPr>
              <a:t>Q3: How do I know I have successfully transferred my Imperial account to my personal email address?</a:t>
            </a:r>
            <a:endParaRPr lang="en-GB" sz="4807">
              <a:solidFill>
                <a:srgbClr val="0000CD"/>
              </a:solidFill>
            </a:endParaRPr>
          </a:p>
        </p:txBody>
      </p:sp>
      <p:sp>
        <p:nvSpPr>
          <p:cNvPr id="44" name="Rectangle: Rounded Corners 43">
            <a:extLst>
              <a:ext uri="{FF2B5EF4-FFF2-40B4-BE49-F238E27FC236}">
                <a16:creationId xmlns:a16="http://schemas.microsoft.com/office/drawing/2014/main" id="{D216F655-0CA4-0AA2-D596-587122F62CD2}"/>
              </a:ext>
            </a:extLst>
          </p:cNvPr>
          <p:cNvSpPr/>
          <p:nvPr/>
        </p:nvSpPr>
        <p:spPr>
          <a:xfrm>
            <a:off x="2639519" y="23796628"/>
            <a:ext cx="13337639" cy="27881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676" b="1">
                <a:solidFill>
                  <a:srgbClr val="0000CD"/>
                </a:solidFill>
                <a:ea typeface="Calibri" panose="020F0502020204030204" pitchFamily="34" charset="0"/>
                <a:cs typeface="Times New Roman" panose="02020603050405020304" pitchFamily="18" charset="0"/>
              </a:rPr>
              <a:t>A3: </a:t>
            </a:r>
            <a:r>
              <a:rPr lang="en-US" sz="3676" b="1">
                <a:solidFill>
                  <a:srgbClr val="0000CD"/>
                </a:solidFill>
                <a:ea typeface="Times New Roman" panose="02020603050405020304" pitchFamily="18" charset="0"/>
              </a:rPr>
              <a:t>When the information is correct, you should receive a confirmation email to your registered personal email address. You will still need to confirm your email address before you log in to the website.</a:t>
            </a:r>
            <a:endParaRPr lang="en-US" sz="3676" b="1">
              <a:solidFill>
                <a:srgbClr val="0000CD"/>
              </a:solidFill>
              <a:ea typeface="Times New Roman" panose="02020603050405020304" pitchFamily="18" charset="0"/>
              <a:cs typeface="Arial"/>
            </a:endParaRPr>
          </a:p>
        </p:txBody>
      </p:sp>
      <p:sp>
        <p:nvSpPr>
          <p:cNvPr id="55" name="Arrow: Right 54">
            <a:extLst>
              <a:ext uri="{FF2B5EF4-FFF2-40B4-BE49-F238E27FC236}">
                <a16:creationId xmlns:a16="http://schemas.microsoft.com/office/drawing/2014/main" id="{D8357798-989C-5E98-921C-1665952AF4A6}"/>
              </a:ext>
              <a:ext uri="{C183D7F6-B498-43B3-948B-1728B52AA6E4}">
                <adec:decorative xmlns:adec="http://schemas.microsoft.com/office/drawing/2017/decorative" val="1"/>
              </a:ext>
            </a:extLst>
          </p:cNvPr>
          <p:cNvSpPr/>
          <p:nvPr/>
        </p:nvSpPr>
        <p:spPr>
          <a:xfrm>
            <a:off x="16231152" y="24616915"/>
            <a:ext cx="942715" cy="714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pic>
        <p:nvPicPr>
          <p:cNvPr id="56" name="Picture 55" descr="A screenshot of a computer screen&#10;&#10;Description automatically generated">
            <a:extLst>
              <a:ext uri="{FF2B5EF4-FFF2-40B4-BE49-F238E27FC236}">
                <a16:creationId xmlns:a16="http://schemas.microsoft.com/office/drawing/2014/main" id="{1F37E5BB-D346-E687-7524-0F2C79C24542}"/>
              </a:ext>
            </a:extLst>
          </p:cNvPr>
          <p:cNvPicPr>
            <a:picLocks noChangeAspect="1"/>
          </p:cNvPicPr>
          <p:nvPr/>
        </p:nvPicPr>
        <p:blipFill rotWithShape="1">
          <a:blip r:embed="rId4"/>
          <a:srcRect l="8866" t="7027" r="22616" b="6941"/>
          <a:stretch/>
        </p:blipFill>
        <p:spPr>
          <a:xfrm>
            <a:off x="18625558" y="8599001"/>
            <a:ext cx="5618399" cy="6263449"/>
          </a:xfrm>
          <a:prstGeom prst="rect">
            <a:avLst/>
          </a:prstGeom>
        </p:spPr>
      </p:pic>
      <p:pic>
        <p:nvPicPr>
          <p:cNvPr id="57" name="Picture 56" descr="A screenshot of a login page&#10;&#10;Description automatically generated">
            <a:extLst>
              <a:ext uri="{FF2B5EF4-FFF2-40B4-BE49-F238E27FC236}">
                <a16:creationId xmlns:a16="http://schemas.microsoft.com/office/drawing/2014/main" id="{81F5E5E4-936C-DE1F-D152-3E2E03CCAB64}"/>
              </a:ext>
            </a:extLst>
          </p:cNvPr>
          <p:cNvPicPr>
            <a:picLocks noChangeAspect="1"/>
          </p:cNvPicPr>
          <p:nvPr/>
        </p:nvPicPr>
        <p:blipFill rotWithShape="1">
          <a:blip r:embed="rId5"/>
          <a:srcRect l="10313" t="24490" r="10553" b="47213"/>
          <a:stretch/>
        </p:blipFill>
        <p:spPr>
          <a:xfrm>
            <a:off x="17601717" y="22279457"/>
            <a:ext cx="9067571" cy="2263552"/>
          </a:xfrm>
          <a:prstGeom prst="rect">
            <a:avLst/>
          </a:prstGeom>
        </p:spPr>
      </p:pic>
      <p:sp>
        <p:nvSpPr>
          <p:cNvPr id="58" name="Rectangle: Rounded Corners 57">
            <a:extLst>
              <a:ext uri="{FF2B5EF4-FFF2-40B4-BE49-F238E27FC236}">
                <a16:creationId xmlns:a16="http://schemas.microsoft.com/office/drawing/2014/main" id="{1907FA8D-1838-E3A0-4EEB-FD4259DDBFC8}"/>
              </a:ext>
            </a:extLst>
          </p:cNvPr>
          <p:cNvSpPr/>
          <p:nvPr/>
        </p:nvSpPr>
        <p:spPr>
          <a:xfrm>
            <a:off x="1818798" y="28481974"/>
            <a:ext cx="16002903" cy="1940408"/>
          </a:xfrm>
          <a:prstGeom prst="roundRect">
            <a:avLst/>
          </a:prstGeom>
          <a:solidFill>
            <a:srgbClr val="AF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807" b="1">
                <a:solidFill>
                  <a:srgbClr val="0000CD"/>
                </a:solidFill>
                <a:ea typeface="Calibri" panose="020F0502020204030204" pitchFamily="34" charset="0"/>
                <a:cs typeface="Times New Roman" panose="02020603050405020304" pitchFamily="18" charset="0"/>
              </a:rPr>
              <a:t>Q4: Who do I reach out to if I need any technical support?</a:t>
            </a:r>
            <a:endParaRPr lang="en-GB" sz="4807">
              <a:solidFill>
                <a:srgbClr val="0000CD"/>
              </a:solidFill>
            </a:endParaRPr>
          </a:p>
        </p:txBody>
      </p:sp>
      <p:sp>
        <p:nvSpPr>
          <p:cNvPr id="59" name="Rectangle: Rounded Corners 58">
            <a:extLst>
              <a:ext uri="{FF2B5EF4-FFF2-40B4-BE49-F238E27FC236}">
                <a16:creationId xmlns:a16="http://schemas.microsoft.com/office/drawing/2014/main" id="{64BA8706-4467-0970-7FA7-08F19EE6121F}"/>
              </a:ext>
            </a:extLst>
          </p:cNvPr>
          <p:cNvSpPr/>
          <p:nvPr/>
        </p:nvSpPr>
        <p:spPr>
          <a:xfrm>
            <a:off x="2766762" y="30680735"/>
            <a:ext cx="13337639" cy="27881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676" b="1">
                <a:solidFill>
                  <a:srgbClr val="0000CD"/>
                </a:solidFill>
                <a:ea typeface="Calibri" panose="020F0502020204030204" pitchFamily="34" charset="0"/>
                <a:cs typeface="Times New Roman" panose="02020603050405020304" pitchFamily="18" charset="0"/>
              </a:rPr>
              <a:t>A4: For further support, please contact the </a:t>
            </a:r>
            <a:r>
              <a:rPr lang="en-US" sz="3676" b="1">
                <a:solidFill>
                  <a:schemeClr val="accent4">
                    <a:lumMod val="60000"/>
                    <a:lumOff val="40000"/>
                  </a:schemeClr>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ICT Service Desk</a:t>
            </a:r>
            <a:r>
              <a:rPr lang="en-US" sz="3676" b="1">
                <a:solidFill>
                  <a:schemeClr val="accent4">
                    <a:lumMod val="60000"/>
                    <a:lumOff val="40000"/>
                  </a:schemeClr>
                </a:solidFill>
                <a:ea typeface="Calibri" panose="020F0502020204030204" pitchFamily="34" charset="0"/>
                <a:cs typeface="Times New Roman" panose="02020603050405020304" pitchFamily="18" charset="0"/>
              </a:rPr>
              <a:t>. </a:t>
            </a:r>
            <a:r>
              <a:rPr lang="en-US" sz="3676" b="1">
                <a:solidFill>
                  <a:srgbClr val="0000CD"/>
                </a:solidFill>
                <a:ea typeface="Calibri" panose="020F0502020204030204" pitchFamily="34" charset="0"/>
                <a:cs typeface="Times New Roman" panose="02020603050405020304" pitchFamily="18" charset="0"/>
              </a:rPr>
              <a:t>If you raise a ticket, a member of the ICT team will need to call you back to confirm your identity.</a:t>
            </a:r>
            <a:endParaRPr lang="en-US" sz="3676" b="1">
              <a:solidFill>
                <a:srgbClr val="0000CD"/>
              </a:solidFill>
              <a:ea typeface="Times New Roman" panose="02020603050405020304" pitchFamily="18" charset="0"/>
              <a:cs typeface="Arial"/>
            </a:endParaRPr>
          </a:p>
        </p:txBody>
      </p:sp>
      <p:sp>
        <p:nvSpPr>
          <p:cNvPr id="63" name="Arrow: Right 62">
            <a:extLst>
              <a:ext uri="{FF2B5EF4-FFF2-40B4-BE49-F238E27FC236}">
                <a16:creationId xmlns:a16="http://schemas.microsoft.com/office/drawing/2014/main" id="{8C77D1F7-DC5F-A312-0661-D1DF3B146B31}"/>
              </a:ext>
              <a:ext uri="{C183D7F6-B498-43B3-948B-1728B52AA6E4}">
                <adec:decorative xmlns:adec="http://schemas.microsoft.com/office/drawing/2017/decorative" val="1"/>
              </a:ext>
            </a:extLst>
          </p:cNvPr>
          <p:cNvSpPr/>
          <p:nvPr/>
        </p:nvSpPr>
        <p:spPr>
          <a:xfrm>
            <a:off x="16231152" y="31160417"/>
            <a:ext cx="942715" cy="714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pic>
        <p:nvPicPr>
          <p:cNvPr id="65" name="Picture 64">
            <a:extLst>
              <a:ext uri="{FF2B5EF4-FFF2-40B4-BE49-F238E27FC236}">
                <a16:creationId xmlns:a16="http://schemas.microsoft.com/office/drawing/2014/main" id="{E889D5F9-E139-CB9D-6409-ADCBF3D5D43A}"/>
              </a:ext>
            </a:extLst>
          </p:cNvPr>
          <p:cNvPicPr>
            <a:picLocks noChangeAspect="1"/>
          </p:cNvPicPr>
          <p:nvPr/>
        </p:nvPicPr>
        <p:blipFill rotWithShape="1">
          <a:blip r:embed="rId7"/>
          <a:srcRect l="196" t="458" r="9791" b="62716"/>
          <a:stretch/>
        </p:blipFill>
        <p:spPr>
          <a:xfrm>
            <a:off x="18137950" y="28754335"/>
            <a:ext cx="6318387" cy="2221070"/>
          </a:xfrm>
          <a:prstGeom prst="rect">
            <a:avLst/>
          </a:prstGeom>
        </p:spPr>
      </p:pic>
      <p:pic>
        <p:nvPicPr>
          <p:cNvPr id="4" name="Picture 3">
            <a:extLst>
              <a:ext uri="{FF2B5EF4-FFF2-40B4-BE49-F238E27FC236}">
                <a16:creationId xmlns:a16="http://schemas.microsoft.com/office/drawing/2014/main" id="{D223154B-5E93-38D5-ECC9-6D08962F45CE}"/>
              </a:ext>
            </a:extLst>
          </p:cNvPr>
          <p:cNvPicPr>
            <a:picLocks noChangeAspect="1"/>
          </p:cNvPicPr>
          <p:nvPr/>
        </p:nvPicPr>
        <p:blipFill rotWithShape="1">
          <a:blip r:embed="rId8"/>
          <a:srcRect t="-3133" r="18415" b="34487"/>
          <a:stretch/>
        </p:blipFill>
        <p:spPr>
          <a:xfrm>
            <a:off x="17173867" y="25437110"/>
            <a:ext cx="12912811" cy="2221071"/>
          </a:xfrm>
          <a:prstGeom prst="rect">
            <a:avLst/>
          </a:prstGeom>
        </p:spPr>
      </p:pic>
      <p:sp>
        <p:nvSpPr>
          <p:cNvPr id="5" name="Rectangle 4">
            <a:extLst>
              <a:ext uri="{FF2B5EF4-FFF2-40B4-BE49-F238E27FC236}">
                <a16:creationId xmlns:a16="http://schemas.microsoft.com/office/drawing/2014/main" id="{03FA373F-3500-1DC2-06A9-595E45A01C9B}"/>
              </a:ext>
            </a:extLst>
          </p:cNvPr>
          <p:cNvSpPr/>
          <p:nvPr/>
        </p:nvSpPr>
        <p:spPr>
          <a:xfrm>
            <a:off x="18528798" y="25169672"/>
            <a:ext cx="654584" cy="301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a:solidFill>
                <a:schemeClr val="bg1"/>
              </a:solidFill>
            </a:endParaRPr>
          </a:p>
        </p:txBody>
      </p:sp>
      <p:pic>
        <p:nvPicPr>
          <p:cNvPr id="11" name="Picture 10">
            <a:extLst>
              <a:ext uri="{FF2B5EF4-FFF2-40B4-BE49-F238E27FC236}">
                <a16:creationId xmlns:a16="http://schemas.microsoft.com/office/drawing/2014/main" id="{163CA6CE-97DE-38DD-66F7-77035D99CD3C}"/>
              </a:ext>
            </a:extLst>
          </p:cNvPr>
          <p:cNvPicPr>
            <a:picLocks noChangeAspect="1"/>
          </p:cNvPicPr>
          <p:nvPr/>
        </p:nvPicPr>
        <p:blipFill>
          <a:blip r:embed="rId9"/>
          <a:stretch>
            <a:fillRect/>
          </a:stretch>
        </p:blipFill>
        <p:spPr>
          <a:xfrm>
            <a:off x="18137949" y="31289043"/>
            <a:ext cx="6318387" cy="4540874"/>
          </a:xfrm>
          <a:prstGeom prst="rect">
            <a:avLst/>
          </a:prstGeom>
        </p:spPr>
      </p:pic>
      <p:sp>
        <p:nvSpPr>
          <p:cNvPr id="2" name="TextBox 1">
            <a:extLst>
              <a:ext uri="{FF2B5EF4-FFF2-40B4-BE49-F238E27FC236}">
                <a16:creationId xmlns:a16="http://schemas.microsoft.com/office/drawing/2014/main" id="{61B6F4FC-B7D3-A338-E115-DEC83A8E68FD}"/>
              </a:ext>
            </a:extLst>
          </p:cNvPr>
          <p:cNvSpPr txBox="1"/>
          <p:nvPr/>
        </p:nvSpPr>
        <p:spPr>
          <a:xfrm>
            <a:off x="19924013" y="2905093"/>
            <a:ext cx="10060551" cy="3377396"/>
          </a:xfrm>
          <a:prstGeom prst="rect">
            <a:avLst/>
          </a:prstGeom>
          <a:solidFill>
            <a:schemeClr val="bg2"/>
          </a:solidFill>
          <a:ln w="57150">
            <a:solidFill>
              <a:schemeClr val="tx2"/>
            </a:solidFill>
          </a:ln>
        </p:spPr>
        <p:txBody>
          <a:bodyPr wrap="square" lIns="0" tIns="0" rIns="0" bIns="0" rtlCol="0">
            <a:noAutofit/>
          </a:bodyPr>
          <a:lstStyle/>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 This document </a:t>
            </a:r>
            <a:r>
              <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rPr>
              <a:t>is aimed at students who have graduated after 2020.</a:t>
            </a:r>
          </a:p>
          <a:p>
            <a:pPr algn="ctr"/>
            <a:endParaRPr lang="en-GB" sz="3200" b="1">
              <a:solidFill>
                <a:schemeClr val="tx2">
                  <a:lumMod val="60000"/>
                  <a:lumOff val="40000"/>
                </a:schemeClr>
              </a:solidFill>
              <a:effectLst/>
              <a:latin typeface="+mj-lt"/>
              <a:ea typeface="Calibri" panose="020F0502020204030204" pitchFamily="34" charset="0"/>
              <a:cs typeface="Times New Roman" panose="02020603050405020304" pitchFamily="18" charset="0"/>
            </a:endParaRPr>
          </a:p>
          <a:p>
            <a:pPr algn="ctr"/>
            <a:r>
              <a:rPr kumimoji="0" lang="en-US" sz="3200" b="1" i="0" u="none" strike="noStrike" kern="1200" cap="none" spc="0" normalizeH="0" baseline="0" noProof="0">
                <a:ln>
                  <a:noFill/>
                </a:ln>
                <a:solidFill>
                  <a:schemeClr val="tx2">
                    <a:lumMod val="60000"/>
                    <a:lumOff val="40000"/>
                  </a:schemeClr>
                </a:solidFill>
                <a:effectLst/>
                <a:uLnTx/>
                <a:uFillTx/>
                <a:latin typeface="+mj-lt"/>
                <a:ea typeface="+mn-ea"/>
                <a:cs typeface="+mn-cs"/>
              </a:rPr>
              <a:t>It will guide you through the login process to access your official college documents, such as letters, transcripts, and certificates, or share a document with a third party.</a:t>
            </a:r>
          </a:p>
          <a:p>
            <a:pPr algn="ctr"/>
            <a:endParaRPr lang="en-GB" sz="3000" b="1">
              <a:solidFill>
                <a:srgbClr val="0000CD"/>
              </a:solidFill>
              <a:latin typeface="+mj-lt"/>
            </a:endParaRPr>
          </a:p>
        </p:txBody>
      </p:sp>
      <p:sp>
        <p:nvSpPr>
          <p:cNvPr id="6" name="Rectangle: Rounded Corners 5">
            <a:extLst>
              <a:ext uri="{FF2B5EF4-FFF2-40B4-BE49-F238E27FC236}">
                <a16:creationId xmlns:a16="http://schemas.microsoft.com/office/drawing/2014/main" id="{21E34BC8-F0CA-5300-4ECE-834F28D36164}"/>
              </a:ext>
            </a:extLst>
          </p:cNvPr>
          <p:cNvSpPr/>
          <p:nvPr/>
        </p:nvSpPr>
        <p:spPr>
          <a:xfrm>
            <a:off x="1306886" y="34715161"/>
            <a:ext cx="16002903" cy="1940408"/>
          </a:xfrm>
          <a:prstGeom prst="roundRect">
            <a:avLst/>
          </a:prstGeom>
          <a:solidFill>
            <a:srgbClr val="AF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4807" b="1">
                <a:solidFill>
                  <a:srgbClr val="0000CD"/>
                </a:solidFill>
                <a:ea typeface="Calibri" panose="020F0502020204030204" pitchFamily="34" charset="0"/>
                <a:cs typeface="Times New Roman" panose="02020603050405020304" pitchFamily="18" charset="0"/>
              </a:rPr>
              <a:t>Q5: Where do I go for more information?</a:t>
            </a:r>
            <a:endParaRPr lang="en-GB" sz="4807">
              <a:solidFill>
                <a:srgbClr val="0000CD"/>
              </a:solidFill>
            </a:endParaRPr>
          </a:p>
        </p:txBody>
      </p:sp>
      <p:sp>
        <p:nvSpPr>
          <p:cNvPr id="12" name="Rectangle: Rounded Corners 11">
            <a:extLst>
              <a:ext uri="{FF2B5EF4-FFF2-40B4-BE49-F238E27FC236}">
                <a16:creationId xmlns:a16="http://schemas.microsoft.com/office/drawing/2014/main" id="{D84117FB-EDD3-BBFD-0AE2-86904F6AB745}"/>
              </a:ext>
            </a:extLst>
          </p:cNvPr>
          <p:cNvSpPr/>
          <p:nvPr/>
        </p:nvSpPr>
        <p:spPr>
          <a:xfrm>
            <a:off x="2705096" y="36961971"/>
            <a:ext cx="13337639" cy="27881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n-US" sz="3676" b="1">
                <a:solidFill>
                  <a:srgbClr val="0000CD"/>
                </a:solidFill>
                <a:ea typeface="Calibri" panose="020F0502020204030204" pitchFamily="34" charset="0"/>
                <a:cs typeface="Times New Roman" panose="02020603050405020304" pitchFamily="18" charset="0"/>
              </a:rPr>
              <a:t>A5: </a:t>
            </a:r>
            <a:r>
              <a:rPr lang="en-US" sz="3676" b="1">
                <a:solidFill>
                  <a:srgbClr val="0000CD"/>
                </a:solidFill>
                <a:ea typeface="Times New Roman" panose="02020603050405020304" pitchFamily="18" charset="0"/>
              </a:rPr>
              <a:t>Please access </a:t>
            </a:r>
            <a:r>
              <a:rPr lang="en-US" sz="3676" b="1">
                <a:solidFill>
                  <a:schemeClr val="accent4">
                    <a:lumMod val="60000"/>
                    <a:lumOff val="40000"/>
                  </a:schemeClr>
                </a:solidFill>
                <a:ea typeface="Times New Roman" panose="02020603050405020304" pitchFamily="18" charset="0"/>
                <a:hlinkClick r:id="rId10">
                  <a:extLst>
                    <a:ext uri="{A12FA001-AC4F-418D-AE19-62706E023703}">
                      <ahyp:hlinkClr xmlns:ahyp="http://schemas.microsoft.com/office/drawing/2018/hyperlinkcolor" val="tx"/>
                    </a:ext>
                  </a:extLst>
                </a:hlinkClick>
              </a:rPr>
              <a:t>this link </a:t>
            </a:r>
            <a:r>
              <a:rPr lang="en-US" sz="3676" b="1">
                <a:solidFill>
                  <a:srgbClr val="0000CD"/>
                </a:solidFill>
                <a:ea typeface="Times New Roman" panose="02020603050405020304" pitchFamily="18" charset="0"/>
              </a:rPr>
              <a:t>for more information, including some FAQs.</a:t>
            </a:r>
            <a:endParaRPr lang="en-US" sz="3676" b="1">
              <a:solidFill>
                <a:srgbClr val="0000CD"/>
              </a:solidFill>
              <a:ea typeface="Times New Roman" panose="02020603050405020304" pitchFamily="18" charset="0"/>
              <a:cs typeface="Arial"/>
            </a:endParaRPr>
          </a:p>
        </p:txBody>
      </p:sp>
      <p:sp>
        <p:nvSpPr>
          <p:cNvPr id="13" name="Arrow: Right 12">
            <a:extLst>
              <a:ext uri="{FF2B5EF4-FFF2-40B4-BE49-F238E27FC236}">
                <a16:creationId xmlns:a16="http://schemas.microsoft.com/office/drawing/2014/main" id="{DEDAC276-BDC0-E7DC-CEEC-619CD8517489}"/>
              </a:ext>
              <a:ext uri="{C183D7F6-B498-43B3-948B-1728B52AA6E4}">
                <adec:decorative xmlns:adec="http://schemas.microsoft.com/office/drawing/2017/decorative" val="1"/>
              </a:ext>
            </a:extLst>
          </p:cNvPr>
          <p:cNvSpPr/>
          <p:nvPr/>
        </p:nvSpPr>
        <p:spPr>
          <a:xfrm>
            <a:off x="16231152" y="37998778"/>
            <a:ext cx="942715" cy="714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GB" sz="2403">
              <a:solidFill>
                <a:schemeClr val="bg1"/>
              </a:solidFill>
            </a:endParaRPr>
          </a:p>
        </p:txBody>
      </p:sp>
      <p:pic>
        <p:nvPicPr>
          <p:cNvPr id="16" name="Graphic 15" descr="Information with solid fill">
            <a:extLst>
              <a:ext uri="{FF2B5EF4-FFF2-40B4-BE49-F238E27FC236}">
                <a16:creationId xmlns:a16="http://schemas.microsoft.com/office/drawing/2014/main" id="{2CF96283-5EBC-71BF-2569-4A44D81BA5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71217" y="36586678"/>
            <a:ext cx="3075207" cy="3075207"/>
          </a:xfrm>
          <a:prstGeom prst="rect">
            <a:avLst/>
          </a:prstGeom>
        </p:spPr>
      </p:pic>
    </p:spTree>
    <p:extLst>
      <p:ext uri="{BB962C8B-B14F-4D97-AF65-F5344CB8AC3E}">
        <p14:creationId xmlns:p14="http://schemas.microsoft.com/office/powerpoint/2010/main" val="448857687"/>
      </p:ext>
    </p:extLst>
  </p:cSld>
  <p:clrMapOvr>
    <a:masterClrMapping/>
  </p:clrMapOvr>
</p:sld>
</file>

<file path=ppt/theme/theme1.xml><?xml version="1.0" encoding="utf-8"?>
<a:theme xmlns:a="http://schemas.openxmlformats.org/drawingml/2006/main" name="ICL Portrait Poster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Sans font theme">
      <a:majorFont>
        <a:latin typeface="Imperial Sans Text Semibold"/>
        <a:ea typeface=""/>
        <a:cs typeface=""/>
      </a:majorFont>
      <a:minorFont>
        <a:latin typeface="Imperial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35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3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ICL_Poster Portrait A0 template.potx" id="{AF3A1564-026A-43A0-81E7-3327CBA1A9E8}" vid="{1FC0F512-2618-44EA-880B-E18755439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cd9d72-e9d7-440a-9dbc-8aa0522768cc" xsi:nil="true"/>
    <lcf76f155ced4ddcb4097134ff3c332f xmlns="be02e343-8c34-458d-8127-80ece8243f8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C9C40BDD2D604B878F9150EA334F0E" ma:contentTypeVersion="14" ma:contentTypeDescription="Create a new document." ma:contentTypeScope="" ma:versionID="483f6b163e4a40fa5e4bc369f4568bbc">
  <xsd:schema xmlns:xsd="http://www.w3.org/2001/XMLSchema" xmlns:xs="http://www.w3.org/2001/XMLSchema" xmlns:p="http://schemas.microsoft.com/office/2006/metadata/properties" xmlns:ns2="be02e343-8c34-458d-8127-80ece8243f88" xmlns:ns3="d7cd9d72-e9d7-440a-9dbc-8aa0522768cc" targetNamespace="http://schemas.microsoft.com/office/2006/metadata/properties" ma:root="true" ma:fieldsID="c87bdc6a0d496542f9ccb1ab276c3282" ns2:_="" ns3:_="">
    <xsd:import namespace="be02e343-8c34-458d-8127-80ece8243f88"/>
    <xsd:import namespace="d7cd9d72-e9d7-440a-9dbc-8aa0522768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2e343-8c34-458d-8127-80ece8243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cd9d72-e9d7-440a-9dbc-8aa0522768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0a258de-7524-4aaa-a72f-579bc8f4629e}" ma:internalName="TaxCatchAll" ma:showField="CatchAllData" ma:web="d7cd9d72-e9d7-440a-9dbc-8aa0522768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E49787-3C6F-47B4-B413-17DC6E8133F4}">
  <ds:schemaRefs>
    <ds:schemaRef ds:uri="be02e343-8c34-458d-8127-80ece8243f88"/>
    <ds:schemaRef ds:uri="d7cd9d72-e9d7-440a-9dbc-8aa0522768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C78F50-2D31-4476-B80E-1C3024453751}">
  <ds:schemaRefs>
    <ds:schemaRef ds:uri="http://schemas.microsoft.com/sharepoint/v3/contenttype/forms"/>
  </ds:schemaRefs>
</ds:datastoreItem>
</file>

<file path=customXml/itemProps3.xml><?xml version="1.0" encoding="utf-8"?>
<ds:datastoreItem xmlns:ds="http://schemas.openxmlformats.org/officeDocument/2006/customXml" ds:itemID="{FB2F3537-3484-4A3B-8F82-BE6DEE8F9EC8}">
  <ds:schemaRefs>
    <ds:schemaRef ds:uri="be02e343-8c34-458d-8127-80ece8243f88"/>
    <ds:schemaRef ds:uri="d7cd9d72-e9d7-440a-9dbc-8aa0522768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Imperial_Poster Portrait A0 template</Template>
  <TotalTime>2</TotalTime>
  <Words>1578</Words>
  <Application>Microsoft Office PowerPoint</Application>
  <PresentationFormat>Custom</PresentationFormat>
  <Paragraphs>131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Imperial Sans Text</vt:lpstr>
      <vt:lpstr>Imperial Sans Text Extrabold</vt:lpstr>
      <vt:lpstr>Imperial Sans Text Semibold</vt:lpstr>
      <vt:lpstr>Times New Roman</vt:lpstr>
      <vt:lpstr>ICL Portrait Poster Theme</vt:lpstr>
      <vt:lpstr>DC Reference Guide for Alumni  Accessing your official documents</vt:lpstr>
      <vt:lpstr>DC Reference Guide for Alumni  Accessing your official documents</vt:lpstr>
      <vt:lpstr>DC Reference Guide for Alumni  Accessing your official documents</vt:lpstr>
      <vt:lpstr>DC Reference Guide for Alumni  Accessing your official documents</vt:lpstr>
      <vt:lpstr>Quick Reference Guide for Students  Accessing your official documents</vt:lpstr>
      <vt:lpstr>Quick Reference Guide for Students  Accessing your official documents</vt:lpstr>
      <vt:lpstr>DC Reference Guide for Alumni  Accessing your official documents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Reference Guide for Alumni  Accessing your official documents</dc:title>
  <dc:creator>Filote, Oana</dc:creator>
  <cp:lastModifiedBy>Filote, Oana</cp:lastModifiedBy>
  <cp:revision>1</cp:revision>
  <dcterms:created xsi:type="dcterms:W3CDTF">2024-07-03T14:18:55Z</dcterms:created>
  <dcterms:modified xsi:type="dcterms:W3CDTF">2024-07-23T14:03:07Z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0x010100EBC9C40BDD2D604B878F9150EA334F0E</vt:lpwstr>
  </property>
  <property fmtid="{D5CDD505-2E9C-101B-9397-08002B2CF9AE}" pid="3" name="MediaServiceImageTags">
    <vt:lpwstr/>
  </property>
</Properties>
</file>