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59" r:id="rId2"/>
    <p:sldId id="436" r:id="rId3"/>
    <p:sldId id="805" r:id="rId4"/>
    <p:sldId id="453" r:id="rId5"/>
    <p:sldId id="615" r:id="rId6"/>
    <p:sldId id="804" r:id="rId7"/>
    <p:sldId id="790" r:id="rId8"/>
    <p:sldId id="798" r:id="rId9"/>
    <p:sldId id="806" r:id="rId10"/>
    <p:sldId id="807" r:id="rId11"/>
    <p:sldId id="808" r:id="rId12"/>
    <p:sldId id="641" r:id="rId13"/>
    <p:sldId id="393" r:id="rId1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8" autoAdjust="0"/>
    <p:restoredTop sz="73063" autoAdjust="0"/>
  </p:normalViewPr>
  <p:slideViewPr>
    <p:cSldViewPr>
      <p:cViewPr varScale="1">
        <p:scale>
          <a:sx n="67" d="100"/>
          <a:sy n="67" d="100"/>
        </p:scale>
        <p:origin x="130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apers\Sajjad\Capillary%20pressure%20plot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noFill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353653373973415"/>
          <c:y val="0.12670047075923732"/>
          <c:w val="0.846755348010923"/>
          <c:h val="0.77447959877184336"/>
        </c:manualLayout>
      </c:layout>
      <c:scatterChart>
        <c:scatterStyle val="lineMarker"/>
        <c:varyColors val="0"/>
        <c:ser>
          <c:idx val="0"/>
          <c:order val="0"/>
          <c:tx>
            <c:v>1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Sheet1!$F$2:$F$202</c:f>
              <c:numCache>
                <c:formatCode>General</c:formatCode>
                <c:ptCount val="201"/>
                <c:pt idx="0">
                  <c:v>0.1</c:v>
                </c:pt>
                <c:pt idx="1">
                  <c:v>0.10450000000000001</c:v>
                </c:pt>
                <c:pt idx="2">
                  <c:v>0.10900000000000001</c:v>
                </c:pt>
                <c:pt idx="3">
                  <c:v>0.11350000000000002</c:v>
                </c:pt>
                <c:pt idx="4">
                  <c:v>0.11800000000000002</c:v>
                </c:pt>
                <c:pt idx="5">
                  <c:v>0.12250000000000003</c:v>
                </c:pt>
                <c:pt idx="6">
                  <c:v>0.12700000000000003</c:v>
                </c:pt>
                <c:pt idx="7">
                  <c:v>0.13150000000000003</c:v>
                </c:pt>
                <c:pt idx="8">
                  <c:v>0.13600000000000004</c:v>
                </c:pt>
                <c:pt idx="9">
                  <c:v>0.14050000000000004</c:v>
                </c:pt>
                <c:pt idx="10">
                  <c:v>0.14500000000000005</c:v>
                </c:pt>
                <c:pt idx="11">
                  <c:v>0.14950000000000005</c:v>
                </c:pt>
                <c:pt idx="12">
                  <c:v>0.15400000000000005</c:v>
                </c:pt>
                <c:pt idx="13">
                  <c:v>0.15850000000000006</c:v>
                </c:pt>
                <c:pt idx="14">
                  <c:v>0.16300000000000006</c:v>
                </c:pt>
                <c:pt idx="15">
                  <c:v>0.16750000000000007</c:v>
                </c:pt>
                <c:pt idx="16">
                  <c:v>0.17200000000000007</c:v>
                </c:pt>
                <c:pt idx="17">
                  <c:v>0.17650000000000007</c:v>
                </c:pt>
                <c:pt idx="18">
                  <c:v>0.18100000000000008</c:v>
                </c:pt>
                <c:pt idx="19">
                  <c:v>0.18550000000000008</c:v>
                </c:pt>
                <c:pt idx="20">
                  <c:v>0.19000000000000009</c:v>
                </c:pt>
                <c:pt idx="21">
                  <c:v>0.19450000000000009</c:v>
                </c:pt>
                <c:pt idx="22">
                  <c:v>0.19900000000000009</c:v>
                </c:pt>
                <c:pt idx="23">
                  <c:v>0.2035000000000001</c:v>
                </c:pt>
                <c:pt idx="24">
                  <c:v>0.2080000000000001</c:v>
                </c:pt>
                <c:pt idx="25">
                  <c:v>0.21250000000000011</c:v>
                </c:pt>
                <c:pt idx="26">
                  <c:v>0.21700000000000011</c:v>
                </c:pt>
                <c:pt idx="27">
                  <c:v>0.22150000000000011</c:v>
                </c:pt>
                <c:pt idx="28">
                  <c:v>0.22600000000000012</c:v>
                </c:pt>
                <c:pt idx="29">
                  <c:v>0.23050000000000012</c:v>
                </c:pt>
                <c:pt idx="30">
                  <c:v>0.23500000000000013</c:v>
                </c:pt>
                <c:pt idx="31">
                  <c:v>0.23950000000000013</c:v>
                </c:pt>
                <c:pt idx="32">
                  <c:v>0.24400000000000013</c:v>
                </c:pt>
                <c:pt idx="33">
                  <c:v>0.24850000000000014</c:v>
                </c:pt>
                <c:pt idx="34">
                  <c:v>0.25300000000000011</c:v>
                </c:pt>
                <c:pt idx="35">
                  <c:v>0.25750000000000012</c:v>
                </c:pt>
                <c:pt idx="36">
                  <c:v>0.26200000000000012</c:v>
                </c:pt>
                <c:pt idx="37">
                  <c:v>0.26650000000000013</c:v>
                </c:pt>
                <c:pt idx="38">
                  <c:v>0.27100000000000013</c:v>
                </c:pt>
                <c:pt idx="39">
                  <c:v>0.27550000000000013</c:v>
                </c:pt>
                <c:pt idx="40">
                  <c:v>0.28000000000000014</c:v>
                </c:pt>
                <c:pt idx="41">
                  <c:v>0.28450000000000014</c:v>
                </c:pt>
                <c:pt idx="42">
                  <c:v>0.28900000000000015</c:v>
                </c:pt>
                <c:pt idx="43">
                  <c:v>0.29350000000000015</c:v>
                </c:pt>
                <c:pt idx="44">
                  <c:v>0.29800000000000015</c:v>
                </c:pt>
                <c:pt idx="45">
                  <c:v>0.30250000000000016</c:v>
                </c:pt>
                <c:pt idx="46">
                  <c:v>0.30700000000000016</c:v>
                </c:pt>
                <c:pt idx="47">
                  <c:v>0.31150000000000017</c:v>
                </c:pt>
                <c:pt idx="48">
                  <c:v>0.31600000000000017</c:v>
                </c:pt>
                <c:pt idx="49">
                  <c:v>0.32050000000000017</c:v>
                </c:pt>
                <c:pt idx="50">
                  <c:v>0.32500000000000018</c:v>
                </c:pt>
                <c:pt idx="51">
                  <c:v>0.32950000000000018</c:v>
                </c:pt>
                <c:pt idx="52">
                  <c:v>0.33400000000000019</c:v>
                </c:pt>
                <c:pt idx="53">
                  <c:v>0.33850000000000019</c:v>
                </c:pt>
                <c:pt idx="54">
                  <c:v>0.34300000000000019</c:v>
                </c:pt>
                <c:pt idx="55">
                  <c:v>0.3475000000000002</c:v>
                </c:pt>
                <c:pt idx="56">
                  <c:v>0.3520000000000002</c:v>
                </c:pt>
                <c:pt idx="57">
                  <c:v>0.35650000000000021</c:v>
                </c:pt>
                <c:pt idx="58">
                  <c:v>0.36100000000000021</c:v>
                </c:pt>
                <c:pt idx="59">
                  <c:v>0.36550000000000021</c:v>
                </c:pt>
                <c:pt idx="60">
                  <c:v>0.37000000000000022</c:v>
                </c:pt>
                <c:pt idx="61">
                  <c:v>0.37450000000000022</c:v>
                </c:pt>
                <c:pt idx="62">
                  <c:v>0.37900000000000023</c:v>
                </c:pt>
                <c:pt idx="63">
                  <c:v>0.38350000000000023</c:v>
                </c:pt>
                <c:pt idx="64">
                  <c:v>0.38800000000000023</c:v>
                </c:pt>
                <c:pt idx="65">
                  <c:v>0.39250000000000024</c:v>
                </c:pt>
                <c:pt idx="66">
                  <c:v>0.39700000000000024</c:v>
                </c:pt>
                <c:pt idx="67">
                  <c:v>0.40150000000000025</c:v>
                </c:pt>
                <c:pt idx="68">
                  <c:v>0.40600000000000025</c:v>
                </c:pt>
                <c:pt idx="69">
                  <c:v>0.41050000000000025</c:v>
                </c:pt>
                <c:pt idx="70">
                  <c:v>0.41500000000000026</c:v>
                </c:pt>
                <c:pt idx="71">
                  <c:v>0.41950000000000026</c:v>
                </c:pt>
                <c:pt idx="72">
                  <c:v>0.42400000000000027</c:v>
                </c:pt>
                <c:pt idx="73">
                  <c:v>0.42850000000000027</c:v>
                </c:pt>
                <c:pt idx="74">
                  <c:v>0.43300000000000027</c:v>
                </c:pt>
                <c:pt idx="75">
                  <c:v>0.43750000000000028</c:v>
                </c:pt>
                <c:pt idx="76">
                  <c:v>0.44200000000000028</c:v>
                </c:pt>
                <c:pt idx="77">
                  <c:v>0.44650000000000029</c:v>
                </c:pt>
                <c:pt idx="78">
                  <c:v>0.45100000000000029</c:v>
                </c:pt>
                <c:pt idx="79">
                  <c:v>0.45550000000000029</c:v>
                </c:pt>
                <c:pt idx="80">
                  <c:v>0.4600000000000003</c:v>
                </c:pt>
                <c:pt idx="81">
                  <c:v>0.4645000000000003</c:v>
                </c:pt>
                <c:pt idx="82">
                  <c:v>0.46900000000000031</c:v>
                </c:pt>
                <c:pt idx="83">
                  <c:v>0.47350000000000031</c:v>
                </c:pt>
                <c:pt idx="84">
                  <c:v>0.47800000000000031</c:v>
                </c:pt>
                <c:pt idx="85">
                  <c:v>0.48250000000000032</c:v>
                </c:pt>
                <c:pt idx="86">
                  <c:v>0.48700000000000032</c:v>
                </c:pt>
                <c:pt idx="87">
                  <c:v>0.49150000000000033</c:v>
                </c:pt>
                <c:pt idx="88">
                  <c:v>0.49600000000000033</c:v>
                </c:pt>
                <c:pt idx="89">
                  <c:v>0.50050000000000028</c:v>
                </c:pt>
                <c:pt idx="90">
                  <c:v>0.50500000000000023</c:v>
                </c:pt>
                <c:pt idx="91">
                  <c:v>0.50950000000000017</c:v>
                </c:pt>
                <c:pt idx="92">
                  <c:v>0.51400000000000012</c:v>
                </c:pt>
                <c:pt idx="93">
                  <c:v>0.51850000000000007</c:v>
                </c:pt>
                <c:pt idx="94">
                  <c:v>0.52300000000000002</c:v>
                </c:pt>
                <c:pt idx="95">
                  <c:v>0.52749999999999997</c:v>
                </c:pt>
                <c:pt idx="96">
                  <c:v>0.53199999999999992</c:v>
                </c:pt>
                <c:pt idx="97">
                  <c:v>0.53649999999999987</c:v>
                </c:pt>
                <c:pt idx="98">
                  <c:v>0.54099999999999981</c:v>
                </c:pt>
                <c:pt idx="99">
                  <c:v>0.54549999999999976</c:v>
                </c:pt>
                <c:pt idx="100">
                  <c:v>0.54999999999999971</c:v>
                </c:pt>
                <c:pt idx="101">
                  <c:v>0.55449999999999966</c:v>
                </c:pt>
                <c:pt idx="102">
                  <c:v>0.55899999999999961</c:v>
                </c:pt>
                <c:pt idx="103">
                  <c:v>0.56349999999999956</c:v>
                </c:pt>
                <c:pt idx="104">
                  <c:v>0.56799999999999951</c:v>
                </c:pt>
                <c:pt idx="105">
                  <c:v>0.57249999999999945</c:v>
                </c:pt>
                <c:pt idx="106">
                  <c:v>0.5769999999999994</c:v>
                </c:pt>
                <c:pt idx="107">
                  <c:v>0.58149999999999935</c:v>
                </c:pt>
                <c:pt idx="108">
                  <c:v>0.5859999999999993</c:v>
                </c:pt>
                <c:pt idx="109">
                  <c:v>0.59049999999999925</c:v>
                </c:pt>
                <c:pt idx="110">
                  <c:v>0.5949999999999992</c:v>
                </c:pt>
                <c:pt idx="111">
                  <c:v>0.59949999999999914</c:v>
                </c:pt>
                <c:pt idx="112">
                  <c:v>0.60399999999999909</c:v>
                </c:pt>
                <c:pt idx="113">
                  <c:v>0.60849999999999904</c:v>
                </c:pt>
                <c:pt idx="114">
                  <c:v>0.61299999999999899</c:v>
                </c:pt>
                <c:pt idx="115">
                  <c:v>0.61749999999999894</c:v>
                </c:pt>
                <c:pt idx="116">
                  <c:v>0.62199999999999889</c:v>
                </c:pt>
                <c:pt idx="117">
                  <c:v>0.62649999999999884</c:v>
                </c:pt>
                <c:pt idx="118">
                  <c:v>0.63099999999999878</c:v>
                </c:pt>
                <c:pt idx="119">
                  <c:v>0.63549999999999873</c:v>
                </c:pt>
                <c:pt idx="120">
                  <c:v>0.63999999999999868</c:v>
                </c:pt>
                <c:pt idx="121">
                  <c:v>0.64449999999999863</c:v>
                </c:pt>
                <c:pt idx="122">
                  <c:v>0.64899999999999858</c:v>
                </c:pt>
                <c:pt idx="123">
                  <c:v>0.65349999999999853</c:v>
                </c:pt>
                <c:pt idx="124">
                  <c:v>0.65799999999999847</c:v>
                </c:pt>
                <c:pt idx="125">
                  <c:v>0.66249999999999842</c:v>
                </c:pt>
                <c:pt idx="126">
                  <c:v>0.66699999999999837</c:v>
                </c:pt>
                <c:pt idx="127">
                  <c:v>0.67149999999999832</c:v>
                </c:pt>
                <c:pt idx="128">
                  <c:v>0.67599999999999827</c:v>
                </c:pt>
                <c:pt idx="129">
                  <c:v>0.68049999999999822</c:v>
                </c:pt>
                <c:pt idx="130">
                  <c:v>0.68499999999999817</c:v>
                </c:pt>
                <c:pt idx="131">
                  <c:v>0.68949999999999811</c:v>
                </c:pt>
                <c:pt idx="132">
                  <c:v>0.69399999999999806</c:v>
                </c:pt>
                <c:pt idx="133">
                  <c:v>0.69849999999999801</c:v>
                </c:pt>
                <c:pt idx="134">
                  <c:v>0.70299999999999796</c:v>
                </c:pt>
                <c:pt idx="135">
                  <c:v>0.70749999999999791</c:v>
                </c:pt>
                <c:pt idx="136">
                  <c:v>0.71199999999999786</c:v>
                </c:pt>
                <c:pt idx="137">
                  <c:v>0.71649999999999781</c:v>
                </c:pt>
                <c:pt idx="138">
                  <c:v>0.72099999999999775</c:v>
                </c:pt>
                <c:pt idx="139">
                  <c:v>0.7254999999999977</c:v>
                </c:pt>
                <c:pt idx="140">
                  <c:v>0.72999999999999765</c:v>
                </c:pt>
                <c:pt idx="141">
                  <c:v>0.7344999999999976</c:v>
                </c:pt>
                <c:pt idx="142">
                  <c:v>0.73899999999999755</c:v>
                </c:pt>
                <c:pt idx="143">
                  <c:v>0.7434999999999975</c:v>
                </c:pt>
                <c:pt idx="144">
                  <c:v>0.74799999999999744</c:v>
                </c:pt>
                <c:pt idx="145">
                  <c:v>0.75249999999999739</c:v>
                </c:pt>
                <c:pt idx="146">
                  <c:v>0.75699999999999734</c:v>
                </c:pt>
                <c:pt idx="147">
                  <c:v>0.76149999999999729</c:v>
                </c:pt>
                <c:pt idx="148">
                  <c:v>0.76599999999999724</c:v>
                </c:pt>
                <c:pt idx="149">
                  <c:v>0.77049999999999719</c:v>
                </c:pt>
                <c:pt idx="150">
                  <c:v>0.77499999999999714</c:v>
                </c:pt>
                <c:pt idx="151">
                  <c:v>0.77949999999999708</c:v>
                </c:pt>
                <c:pt idx="152">
                  <c:v>0.78399999999999703</c:v>
                </c:pt>
                <c:pt idx="153">
                  <c:v>0.78849999999999698</c:v>
                </c:pt>
                <c:pt idx="154">
                  <c:v>0.79299999999999693</c:v>
                </c:pt>
                <c:pt idx="155">
                  <c:v>0.79749999999999688</c:v>
                </c:pt>
                <c:pt idx="156">
                  <c:v>0.80199999999999683</c:v>
                </c:pt>
                <c:pt idx="157">
                  <c:v>0.80649999999999678</c:v>
                </c:pt>
                <c:pt idx="158">
                  <c:v>0.81099999999999672</c:v>
                </c:pt>
                <c:pt idx="159">
                  <c:v>0.81549999999999667</c:v>
                </c:pt>
                <c:pt idx="160">
                  <c:v>0.81999999999999662</c:v>
                </c:pt>
                <c:pt idx="161">
                  <c:v>0.82449999999999657</c:v>
                </c:pt>
                <c:pt idx="162">
                  <c:v>0.82899999999999652</c:v>
                </c:pt>
                <c:pt idx="163">
                  <c:v>0.83349999999999647</c:v>
                </c:pt>
                <c:pt idx="164">
                  <c:v>0.83799999999999641</c:v>
                </c:pt>
                <c:pt idx="165">
                  <c:v>0.84249999999999636</c:v>
                </c:pt>
                <c:pt idx="166">
                  <c:v>0.84699999999999631</c:v>
                </c:pt>
                <c:pt idx="167">
                  <c:v>0.85149999999999626</c:v>
                </c:pt>
                <c:pt idx="168">
                  <c:v>0.85599999999999621</c:v>
                </c:pt>
                <c:pt idx="169">
                  <c:v>0.86049999999999616</c:v>
                </c:pt>
                <c:pt idx="170">
                  <c:v>0.86499999999999611</c:v>
                </c:pt>
                <c:pt idx="171">
                  <c:v>0.86949999999999605</c:v>
                </c:pt>
                <c:pt idx="172">
                  <c:v>0.873999999999996</c:v>
                </c:pt>
                <c:pt idx="173">
                  <c:v>0.87849999999999595</c:v>
                </c:pt>
                <c:pt idx="174">
                  <c:v>0.8829999999999959</c:v>
                </c:pt>
                <c:pt idx="175">
                  <c:v>0.88749999999999585</c:v>
                </c:pt>
                <c:pt idx="176">
                  <c:v>0.8919999999999958</c:v>
                </c:pt>
                <c:pt idx="177">
                  <c:v>0.89649999999999574</c:v>
                </c:pt>
                <c:pt idx="178">
                  <c:v>0.90099999999999569</c:v>
                </c:pt>
                <c:pt idx="179">
                  <c:v>0.90549999999999564</c:v>
                </c:pt>
                <c:pt idx="180">
                  <c:v>0.90999999999999559</c:v>
                </c:pt>
                <c:pt idx="181">
                  <c:v>0.91449999999999554</c:v>
                </c:pt>
                <c:pt idx="182">
                  <c:v>0.91899999999999549</c:v>
                </c:pt>
                <c:pt idx="183">
                  <c:v>0.92349999999999544</c:v>
                </c:pt>
                <c:pt idx="184">
                  <c:v>0.92799999999999538</c:v>
                </c:pt>
                <c:pt idx="185">
                  <c:v>0.93249999999999533</c:v>
                </c:pt>
                <c:pt idx="186">
                  <c:v>0.93699999999999528</c:v>
                </c:pt>
                <c:pt idx="187">
                  <c:v>0.94149999999999523</c:v>
                </c:pt>
                <c:pt idx="188">
                  <c:v>0.94599999999999518</c:v>
                </c:pt>
                <c:pt idx="189">
                  <c:v>0.95049999999999513</c:v>
                </c:pt>
                <c:pt idx="190">
                  <c:v>0.95499999999999508</c:v>
                </c:pt>
                <c:pt idx="191">
                  <c:v>0.95949999999999502</c:v>
                </c:pt>
                <c:pt idx="192">
                  <c:v>0.96399999999999497</c:v>
                </c:pt>
                <c:pt idx="193">
                  <c:v>0.96849999999999492</c:v>
                </c:pt>
                <c:pt idx="194">
                  <c:v>0.97299999999999487</c:v>
                </c:pt>
                <c:pt idx="195">
                  <c:v>0.97749999999999482</c:v>
                </c:pt>
                <c:pt idx="196">
                  <c:v>0.98199999999999477</c:v>
                </c:pt>
                <c:pt idx="197">
                  <c:v>0.98649999999999471</c:v>
                </c:pt>
                <c:pt idx="198">
                  <c:v>0.99099999999999466</c:v>
                </c:pt>
                <c:pt idx="199">
                  <c:v>0.99549999999999461</c:v>
                </c:pt>
                <c:pt idx="200">
                  <c:v>0.99999999999999456</c:v>
                </c:pt>
              </c:numCache>
            </c:numRef>
          </c:xVal>
          <c:yVal>
            <c:numRef>
              <c:f>Sheet1!$H$2:$H$202</c:f>
              <c:numCache>
                <c:formatCode>General</c:formatCode>
                <c:ptCount val="201"/>
                <c:pt idx="0">
                  <c:v>816227613880954.63</c:v>
                </c:pt>
                <c:pt idx="1">
                  <c:v>4.1828370581435852</c:v>
                </c:pt>
                <c:pt idx="2">
                  <c:v>2.591025797688693</c:v>
                </c:pt>
                <c:pt idx="3">
                  <c:v>2.0602474394844377</c:v>
                </c:pt>
                <c:pt idx="4">
                  <c:v>1.7947272421932632</c:v>
                </c:pt>
                <c:pt idx="5">
                  <c:v>1.6353102368087349</c:v>
                </c:pt>
                <c:pt idx="6">
                  <c:v>1.5289447496702806</c:v>
                </c:pt>
                <c:pt idx="7">
                  <c:v>1.452894334311946</c:v>
                </c:pt>
                <c:pt idx="8">
                  <c:v>1.3957907544152905</c:v>
                </c:pt>
                <c:pt idx="9">
                  <c:v>1.3513183114520686</c:v>
                </c:pt>
                <c:pt idx="10">
                  <c:v>1.3156875757337516</c:v>
                </c:pt>
                <c:pt idx="11">
                  <c:v>1.2864870823362153</c:v>
                </c:pt>
                <c:pt idx="12">
                  <c:v>1.2621091790556584</c:v>
                </c:pt>
                <c:pt idx="13">
                  <c:v>1.2414408676096378</c:v>
                </c:pt>
                <c:pt idx="14">
                  <c:v>1.2236871414605777</c:v>
                </c:pt>
                <c:pt idx="15">
                  <c:v>1.2082649885045207</c:v>
                </c:pt>
                <c:pt idx="16">
                  <c:v>1.1947371427464926</c:v>
                </c:pt>
                <c:pt idx="17">
                  <c:v>1.1827692177326128</c:v>
                </c:pt>
                <c:pt idx="18">
                  <c:v>1.1721011288334608</c:v>
                </c:pt>
                <c:pt idx="19">
                  <c:v>1.1625275400649917</c:v>
                </c:pt>
                <c:pt idx="20">
                  <c:v>1.1538841768587624</c:v>
                </c:pt>
                <c:pt idx="21">
                  <c:v>1.1460380494649407</c:v>
                </c:pt>
                <c:pt idx="22">
                  <c:v>1.1388803426957486</c:v>
                </c:pt>
                <c:pt idx="23">
                  <c:v>1.1323211605143313</c:v>
                </c:pt>
                <c:pt idx="24">
                  <c:v>1.1262855844723652</c:v>
                </c:pt>
                <c:pt idx="25">
                  <c:v>1.1207106781186547</c:v>
                </c:pt>
                <c:pt idx="26">
                  <c:v>1.1155431826941204</c:v>
                </c:pt>
                <c:pt idx="27">
                  <c:v>1.110737724890668</c:v>
                </c:pt>
                <c:pt idx="28">
                  <c:v>1.10625540865786</c:v>
                </c:pt>
                <c:pt idx="29">
                  <c:v>1.1020626983560851</c:v>
                </c:pt>
                <c:pt idx="30">
                  <c:v>1.0981305252752573</c:v>
                </c:pt>
                <c:pt idx="31">
                  <c:v>1.0944335670815533</c:v>
                </c:pt>
                <c:pt idx="32">
                  <c:v>1.0909496623640531</c:v>
                </c:pt>
                <c:pt idx="33">
                  <c:v>1.0876593316236116</c:v>
                </c:pt>
                <c:pt idx="34">
                  <c:v>1.0845453827892504</c:v>
                </c:pt>
                <c:pt idx="35">
                  <c:v>1.0815925843564393</c:v>
                </c:pt>
                <c:pt idx="36">
                  <c:v>1.0787873929984324</c:v>
                </c:pt>
                <c:pt idx="37">
                  <c:v>1.0761177253448064</c:v>
                </c:pt>
                <c:pt idx="38">
                  <c:v>1.0735727657909984</c:v>
                </c:pt>
                <c:pt idx="39">
                  <c:v>1.0711428038715936</c:v>
                </c:pt>
                <c:pt idx="40">
                  <c:v>1.0688190960235586</c:v>
                </c:pt>
                <c:pt idx="41">
                  <c:v>1.0665937475751299</c:v>
                </c:pt>
                <c:pt idx="42">
                  <c:v>1.0644596115892533</c:v>
                </c:pt>
                <c:pt idx="43">
                  <c:v>1.0624102018176524</c:v>
                </c:pt>
                <c:pt idx="44">
                  <c:v>1.0604396175204804</c:v>
                </c:pt>
                <c:pt idx="45">
                  <c:v>1.058542478305627</c:v>
                </c:pt>
                <c:pt idx="46">
                  <c:v>1.0567138674627703</c:v>
                </c:pt>
                <c:pt idx="47">
                  <c:v>1.054949282526815</c:v>
                </c:pt>
                <c:pt idx="48">
                  <c:v>1.0532445920162394</c:v>
                </c:pt>
                <c:pt idx="49">
                  <c:v>1.0515959974640248</c:v>
                </c:pt>
                <c:pt idx="50">
                  <c:v>1.05</c:v>
                </c:pt>
                <c:pt idx="51">
                  <c:v>1.0484533708596897</c:v>
                </c:pt>
                <c:pt idx="52">
                  <c:v>1.0469531252908746</c:v>
                </c:pt>
                <c:pt idx="53">
                  <c:v>1.0454964994088869</c:v>
                </c:pt>
                <c:pt idx="54">
                  <c:v>1.0440809296181595</c:v>
                </c:pt>
                <c:pt idx="55">
                  <c:v>1.0427040342731733</c:v>
                </c:pt>
                <c:pt idx="56">
                  <c:v>1.0413635972986237</c:v>
                </c:pt>
                <c:pt idx="57">
                  <c:v>1.0400575535279375</c:v>
                </c:pt>
                <c:pt idx="58">
                  <c:v>1.0387839755524806</c:v>
                </c:pt>
                <c:pt idx="59">
                  <c:v>1.0375410619019383</c:v>
                </c:pt>
                <c:pt idx="60">
                  <c:v>1.036327126400268</c:v>
                </c:pt>
                <c:pt idx="61">
                  <c:v>1.0351405885620177</c:v>
                </c:pt>
                <c:pt idx="62">
                  <c:v>1.0339799649112262</c:v>
                </c:pt>
                <c:pt idx="63">
                  <c:v>1.0328438611200639</c:v>
                </c:pt>
                <c:pt idx="64">
                  <c:v>1.0317309648772073</c:v>
                </c:pt>
                <c:pt idx="65">
                  <c:v>1.0306400394069966</c:v>
                </c:pt>
                <c:pt idx="66">
                  <c:v>1.0295699175699735</c:v>
                </c:pt>
                <c:pt idx="67">
                  <c:v>1.0285194964836646</c:v>
                </c:pt>
                <c:pt idx="68">
                  <c:v>1.0274877326096385</c:v>
                </c:pt>
                <c:pt idx="69">
                  <c:v>1.0264736372591008</c:v>
                </c:pt>
                <c:pt idx="70">
                  <c:v>1.0254762724747213</c:v>
                </c:pt>
                <c:pt idx="71">
                  <c:v>1.0244947472511239</c:v>
                </c:pt>
                <c:pt idx="72">
                  <c:v>1.0235282140606126</c:v>
                </c:pt>
                <c:pt idx="73">
                  <c:v>1.0225758656543491</c:v>
                </c:pt>
                <c:pt idx="74">
                  <c:v>1.0216369321123713</c:v>
                </c:pt>
                <c:pt idx="75">
                  <c:v>1.0207106781186548</c:v>
                </c:pt>
                <c:pt idx="76">
                  <c:v>1.0197964004398861</c:v>
                </c:pt>
                <c:pt idx="77">
                  <c:v>1.0188934255887909</c:v>
                </c:pt>
                <c:pt idx="78">
                  <c:v>1.0180011076547877</c:v>
                </c:pt>
                <c:pt idx="79">
                  <c:v>1.0171188262864341</c:v>
                </c:pt>
                <c:pt idx="80">
                  <c:v>1.0162459848116452</c:v>
                </c:pt>
                <c:pt idx="81">
                  <c:v>1.0153820084829948</c:v>
                </c:pt>
                <c:pt idx="82">
                  <c:v>1.0145263428365958</c:v>
                </c:pt>
                <c:pt idx="83">
                  <c:v>1.0136784521541118</c:v>
                </c:pt>
                <c:pt idx="84">
                  <c:v>1.0128378180183863</c:v>
                </c:pt>
                <c:pt idx="85">
                  <c:v>1.0120039379540058</c:v>
                </c:pt>
                <c:pt idx="86">
                  <c:v>1.0111763241448575</c:v>
                </c:pt>
                <c:pt idx="87">
                  <c:v>1.0103545022213969</c:v>
                </c:pt>
                <c:pt idx="88">
                  <c:v>1.0095380101109284</c:v>
                </c:pt>
                <c:pt idx="89">
                  <c:v>1.0087263969447182</c:v>
                </c:pt>
                <c:pt idx="90">
                  <c:v>1.0079192220162267</c:v>
                </c:pt>
                <c:pt idx="91">
                  <c:v>1.0071160537851471</c:v>
                </c:pt>
                <c:pt idx="92">
                  <c:v>1.0063164689223054</c:v>
                </c:pt>
                <c:pt idx="93">
                  <c:v>1.0055200513907909</c:v>
                </c:pt>
                <c:pt idx="94">
                  <c:v>1.0047263915589641</c:v>
                </c:pt>
                <c:pt idx="95">
                  <c:v>1.003935085341231</c:v>
                </c:pt>
                <c:pt idx="96">
                  <c:v>1.0031457333626825</c:v>
                </c:pt>
                <c:pt idx="97">
                  <c:v>1.002357940143874</c:v>
                </c:pt>
                <c:pt idx="98">
                  <c:v>1.0015713133021675</c:v>
                </c:pt>
                <c:pt idx="99">
                  <c:v>1.0007854627661832</c:v>
                </c:pt>
                <c:pt idx="100">
                  <c:v>1</c:v>
                </c:pt>
                <c:pt idx="101">
                  <c:v>0.99921453723381681</c:v>
                </c:pt>
                <c:pt idx="102">
                  <c:v>0.99842868669783247</c:v>
                </c:pt>
                <c:pt idx="103">
                  <c:v>0.99764205985612608</c:v>
                </c:pt>
                <c:pt idx="104">
                  <c:v>0.99685426663731758</c:v>
                </c:pt>
                <c:pt idx="105">
                  <c:v>0.99606491465876923</c:v>
                </c:pt>
                <c:pt idx="106">
                  <c:v>0.99527360844103596</c:v>
                </c:pt>
                <c:pt idx="107">
                  <c:v>0.99447994860920919</c:v>
                </c:pt>
                <c:pt idx="108">
                  <c:v>0.99368353107769469</c:v>
                </c:pt>
                <c:pt idx="109">
                  <c:v>0.99288394621485299</c:v>
                </c:pt>
                <c:pt idx="110">
                  <c:v>0.99208077798377337</c:v>
                </c:pt>
                <c:pt idx="111">
                  <c:v>0.99127360305528189</c:v>
                </c:pt>
                <c:pt idx="112">
                  <c:v>0.99046198988907186</c:v>
                </c:pt>
                <c:pt idx="113">
                  <c:v>0.98964549777860322</c:v>
                </c:pt>
                <c:pt idx="114">
                  <c:v>0.98882367585514275</c:v>
                </c:pt>
                <c:pt idx="115">
                  <c:v>0.98799606204599444</c:v>
                </c:pt>
                <c:pt idx="116">
                  <c:v>0.98716218198161387</c:v>
                </c:pt>
                <c:pt idx="117">
                  <c:v>0.98632154784588832</c:v>
                </c:pt>
                <c:pt idx="118">
                  <c:v>0.9854736571634044</c:v>
                </c:pt>
                <c:pt idx="119">
                  <c:v>0.98461799151700535</c:v>
                </c:pt>
                <c:pt idx="120">
                  <c:v>0.98375401518835492</c:v>
                </c:pt>
                <c:pt idx="121">
                  <c:v>0.98288117371356609</c:v>
                </c:pt>
                <c:pt idx="122">
                  <c:v>0.98199889234521243</c:v>
                </c:pt>
                <c:pt idx="123">
                  <c:v>0.9811065744112093</c:v>
                </c:pt>
                <c:pt idx="124">
                  <c:v>0.98020359956011427</c:v>
                </c:pt>
                <c:pt idx="125">
                  <c:v>0.97928932188134554</c:v>
                </c:pt>
                <c:pt idx="126">
                  <c:v>0.97836306788762906</c:v>
                </c:pt>
                <c:pt idx="127">
                  <c:v>0.97742413434565123</c:v>
                </c:pt>
                <c:pt idx="128">
                  <c:v>0.97647178593938777</c:v>
                </c:pt>
                <c:pt idx="129">
                  <c:v>0.97550525274887656</c:v>
                </c:pt>
                <c:pt idx="130">
                  <c:v>0.97452372752527894</c:v>
                </c:pt>
                <c:pt idx="131">
                  <c:v>0.97352636274089965</c:v>
                </c:pt>
                <c:pt idx="132">
                  <c:v>0.9725122673903619</c:v>
                </c:pt>
                <c:pt idx="133">
                  <c:v>0.97148050351633575</c:v>
                </c:pt>
                <c:pt idx="134">
                  <c:v>0.97043008243002693</c:v>
                </c:pt>
                <c:pt idx="135">
                  <c:v>0.96935996059300389</c:v>
                </c:pt>
                <c:pt idx="136">
                  <c:v>0.96826903512279316</c:v>
                </c:pt>
                <c:pt idx="137">
                  <c:v>0.96715613887993657</c:v>
                </c:pt>
                <c:pt idx="138">
                  <c:v>0.96602003508877421</c:v>
                </c:pt>
                <c:pt idx="139">
                  <c:v>0.96485941143798271</c:v>
                </c:pt>
                <c:pt idx="140">
                  <c:v>0.96367287359973253</c:v>
                </c:pt>
                <c:pt idx="141">
                  <c:v>0.96245893809806238</c:v>
                </c:pt>
                <c:pt idx="142">
                  <c:v>0.96121602444752008</c:v>
                </c:pt>
                <c:pt idx="143">
                  <c:v>0.95994244647206317</c:v>
                </c:pt>
                <c:pt idx="144">
                  <c:v>0.95863640270137696</c:v>
                </c:pt>
                <c:pt idx="145">
                  <c:v>0.95729596572682751</c:v>
                </c:pt>
                <c:pt idx="146">
                  <c:v>0.95591907038184132</c:v>
                </c:pt>
                <c:pt idx="147">
                  <c:v>0.954503500591114</c:v>
                </c:pt>
                <c:pt idx="148">
                  <c:v>0.9530468747091263</c:v>
                </c:pt>
                <c:pt idx="149">
                  <c:v>0.9515466291403113</c:v>
                </c:pt>
                <c:pt idx="150">
                  <c:v>0.95000000000000107</c:v>
                </c:pt>
                <c:pt idx="151">
                  <c:v>0.94840400253597634</c:v>
                </c:pt>
                <c:pt idx="152">
                  <c:v>0.94675540798376157</c:v>
                </c:pt>
                <c:pt idx="153">
                  <c:v>0.94505071747318614</c:v>
                </c:pt>
                <c:pt idx="154">
                  <c:v>0.94328613253723093</c:v>
                </c:pt>
                <c:pt idx="155">
                  <c:v>0.94145752169437436</c:v>
                </c:pt>
                <c:pt idx="156">
                  <c:v>0.93956038247952089</c:v>
                </c:pt>
                <c:pt idx="157">
                  <c:v>0.937589798182349</c:v>
                </c:pt>
                <c:pt idx="158">
                  <c:v>0.93554038841074816</c:v>
                </c:pt>
                <c:pt idx="159">
                  <c:v>0.93340625242487174</c:v>
                </c:pt>
                <c:pt idx="160">
                  <c:v>0.93118090397644304</c:v>
                </c:pt>
                <c:pt idx="161">
                  <c:v>0.92885719612840834</c:v>
                </c:pt>
                <c:pt idx="162">
                  <c:v>0.92642723420900353</c:v>
                </c:pt>
                <c:pt idx="163">
                  <c:v>0.92388227465519546</c:v>
                </c:pt>
                <c:pt idx="164">
                  <c:v>0.92121260700156959</c:v>
                </c:pt>
                <c:pt idx="165">
                  <c:v>0.91840741564356287</c:v>
                </c:pt>
                <c:pt idx="166">
                  <c:v>0.91545461721075194</c:v>
                </c:pt>
                <c:pt idx="167">
                  <c:v>0.91234066837639083</c:v>
                </c:pt>
                <c:pt idx="168">
                  <c:v>0.90905033763594956</c:v>
                </c:pt>
                <c:pt idx="169">
                  <c:v>0.90556643291844963</c:v>
                </c:pt>
                <c:pt idx="170">
                  <c:v>0.90186947472474577</c:v>
                </c:pt>
                <c:pt idx="171">
                  <c:v>0.89793730164391838</c:v>
                </c:pt>
                <c:pt idx="172">
                  <c:v>0.89374459134214368</c:v>
                </c:pt>
                <c:pt idx="173">
                  <c:v>0.88926227510933609</c:v>
                </c:pt>
                <c:pt idx="174">
                  <c:v>0.88445681730588399</c:v>
                </c:pt>
                <c:pt idx="175">
                  <c:v>0.87928932188135023</c:v>
                </c:pt>
                <c:pt idx="176">
                  <c:v>0.87371441552764018</c:v>
                </c:pt>
                <c:pt idx="177">
                  <c:v>0.86767883948567437</c:v>
                </c:pt>
                <c:pt idx="178">
                  <c:v>0.86111965730425777</c:v>
                </c:pt>
                <c:pt idx="179">
                  <c:v>0.85396195053506652</c:v>
                </c:pt>
                <c:pt idx="180">
                  <c:v>0.84611582314124523</c:v>
                </c:pt>
                <c:pt idx="181">
                  <c:v>0.83747245993501718</c:v>
                </c:pt>
                <c:pt idx="182">
                  <c:v>0.82789887116654914</c:v>
                </c:pt>
                <c:pt idx="183">
                  <c:v>0.81723078226739843</c:v>
                </c:pt>
                <c:pt idx="184">
                  <c:v>0.80526285725352031</c:v>
                </c:pt>
                <c:pt idx="185">
                  <c:v>0.7917350114954943</c:v>
                </c:pt>
                <c:pt idx="186">
                  <c:v>0.77631285853943965</c:v>
                </c:pt>
                <c:pt idx="187">
                  <c:v>0.7585591323903822</c:v>
                </c:pt>
                <c:pt idx="188">
                  <c:v>0.73789082094436498</c:v>
                </c:pt>
                <c:pt idx="189">
                  <c:v>0.71351291766381264</c:v>
                </c:pt>
                <c:pt idx="190">
                  <c:v>0.68431242426628325</c:v>
                </c:pt>
                <c:pt idx="191">
                  <c:v>0.64868168854797492</c:v>
                </c:pt>
                <c:pt idx="192">
                  <c:v>0.60420924558476452</c:v>
                </c:pt>
                <c:pt idx="193">
                  <c:v>0.54710566568812868</c:v>
                </c:pt>
                <c:pt idx="194">
                  <c:v>0.47105525032981832</c:v>
                </c:pt>
                <c:pt idx="195">
                  <c:v>0.36468976319141311</c:v>
                </c:pt>
                <c:pt idx="196">
                  <c:v>0.20527275780696752</c:v>
                </c:pt>
                <c:pt idx="197">
                  <c:v>-6.0247439484022003E-2</c:v>
                </c:pt>
                <c:pt idx="198">
                  <c:v>-0.59102579768775865</c:v>
                </c:pt>
                <c:pt idx="199">
                  <c:v>-2.182837058139715</c:v>
                </c:pt>
                <c:pt idx="200">
                  <c:v>-2671938688636.3394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208-44BC-8DB1-3BF279BD933B}"/>
            </c:ext>
          </c:extLst>
        </c:ser>
        <c:ser>
          <c:idx val="1"/>
          <c:order val="1"/>
          <c:tx>
            <c:v>2</c:v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Sheet1!$I$2:$I$202</c:f>
              <c:numCache>
                <c:formatCode>General</c:formatCode>
                <c:ptCount val="201"/>
                <c:pt idx="0">
                  <c:v>0.1</c:v>
                </c:pt>
                <c:pt idx="1">
                  <c:v>0.10300000000000001</c:v>
                </c:pt>
                <c:pt idx="2">
                  <c:v>0.10600000000000001</c:v>
                </c:pt>
                <c:pt idx="3">
                  <c:v>0.10900000000000001</c:v>
                </c:pt>
                <c:pt idx="4">
                  <c:v>0.11200000000000002</c:v>
                </c:pt>
                <c:pt idx="5">
                  <c:v>0.11500000000000002</c:v>
                </c:pt>
                <c:pt idx="6">
                  <c:v>0.11800000000000002</c:v>
                </c:pt>
                <c:pt idx="7">
                  <c:v>0.12100000000000002</c:v>
                </c:pt>
                <c:pt idx="8">
                  <c:v>0.12400000000000003</c:v>
                </c:pt>
                <c:pt idx="9">
                  <c:v>0.12700000000000003</c:v>
                </c:pt>
                <c:pt idx="10">
                  <c:v>0.13000000000000003</c:v>
                </c:pt>
                <c:pt idx="11">
                  <c:v>0.13300000000000003</c:v>
                </c:pt>
                <c:pt idx="12">
                  <c:v>0.13600000000000004</c:v>
                </c:pt>
                <c:pt idx="13">
                  <c:v>0.13900000000000004</c:v>
                </c:pt>
                <c:pt idx="14">
                  <c:v>0.14200000000000004</c:v>
                </c:pt>
                <c:pt idx="15">
                  <c:v>0.14500000000000005</c:v>
                </c:pt>
                <c:pt idx="16">
                  <c:v>0.14800000000000005</c:v>
                </c:pt>
                <c:pt idx="17">
                  <c:v>0.15100000000000005</c:v>
                </c:pt>
                <c:pt idx="18">
                  <c:v>0.15400000000000005</c:v>
                </c:pt>
                <c:pt idx="19">
                  <c:v>0.15700000000000006</c:v>
                </c:pt>
                <c:pt idx="20">
                  <c:v>0.16000000000000006</c:v>
                </c:pt>
                <c:pt idx="21">
                  <c:v>0.16300000000000006</c:v>
                </c:pt>
                <c:pt idx="22">
                  <c:v>0.16600000000000006</c:v>
                </c:pt>
                <c:pt idx="23">
                  <c:v>0.16900000000000007</c:v>
                </c:pt>
                <c:pt idx="24">
                  <c:v>0.17200000000000007</c:v>
                </c:pt>
                <c:pt idx="25">
                  <c:v>0.17500000000000007</c:v>
                </c:pt>
                <c:pt idx="26">
                  <c:v>0.17800000000000007</c:v>
                </c:pt>
                <c:pt idx="27">
                  <c:v>0.18100000000000008</c:v>
                </c:pt>
                <c:pt idx="28">
                  <c:v>0.18400000000000008</c:v>
                </c:pt>
                <c:pt idx="29">
                  <c:v>0.18700000000000008</c:v>
                </c:pt>
                <c:pt idx="30">
                  <c:v>0.19000000000000009</c:v>
                </c:pt>
                <c:pt idx="31">
                  <c:v>0.19300000000000009</c:v>
                </c:pt>
                <c:pt idx="32">
                  <c:v>0.19600000000000009</c:v>
                </c:pt>
                <c:pt idx="33">
                  <c:v>0.19900000000000009</c:v>
                </c:pt>
                <c:pt idx="34">
                  <c:v>0.2020000000000001</c:v>
                </c:pt>
                <c:pt idx="35">
                  <c:v>0.2050000000000001</c:v>
                </c:pt>
                <c:pt idx="36">
                  <c:v>0.2080000000000001</c:v>
                </c:pt>
                <c:pt idx="37">
                  <c:v>0.2110000000000001</c:v>
                </c:pt>
                <c:pt idx="38">
                  <c:v>0.21400000000000011</c:v>
                </c:pt>
                <c:pt idx="39">
                  <c:v>0.21700000000000011</c:v>
                </c:pt>
                <c:pt idx="40">
                  <c:v>0.22000000000000011</c:v>
                </c:pt>
                <c:pt idx="41">
                  <c:v>0.22300000000000011</c:v>
                </c:pt>
                <c:pt idx="42">
                  <c:v>0.22600000000000012</c:v>
                </c:pt>
                <c:pt idx="43">
                  <c:v>0.22900000000000012</c:v>
                </c:pt>
                <c:pt idx="44">
                  <c:v>0.23200000000000012</c:v>
                </c:pt>
                <c:pt idx="45">
                  <c:v>0.23500000000000013</c:v>
                </c:pt>
                <c:pt idx="46">
                  <c:v>0.23800000000000013</c:v>
                </c:pt>
                <c:pt idx="47">
                  <c:v>0.24100000000000013</c:v>
                </c:pt>
                <c:pt idx="48">
                  <c:v>0.24400000000000013</c:v>
                </c:pt>
                <c:pt idx="49">
                  <c:v>0.24700000000000014</c:v>
                </c:pt>
                <c:pt idx="50">
                  <c:v>0.25000000000000011</c:v>
                </c:pt>
                <c:pt idx="51">
                  <c:v>0.25300000000000011</c:v>
                </c:pt>
                <c:pt idx="52">
                  <c:v>0.25600000000000012</c:v>
                </c:pt>
                <c:pt idx="53">
                  <c:v>0.25900000000000012</c:v>
                </c:pt>
                <c:pt idx="54">
                  <c:v>0.26200000000000012</c:v>
                </c:pt>
                <c:pt idx="55">
                  <c:v>0.26500000000000012</c:v>
                </c:pt>
                <c:pt idx="56">
                  <c:v>0.26800000000000013</c:v>
                </c:pt>
                <c:pt idx="57">
                  <c:v>0.27100000000000013</c:v>
                </c:pt>
                <c:pt idx="58">
                  <c:v>0.27400000000000013</c:v>
                </c:pt>
                <c:pt idx="59">
                  <c:v>0.27700000000000014</c:v>
                </c:pt>
                <c:pt idx="60">
                  <c:v>0.28000000000000014</c:v>
                </c:pt>
                <c:pt idx="61">
                  <c:v>0.28300000000000014</c:v>
                </c:pt>
                <c:pt idx="62">
                  <c:v>0.28600000000000014</c:v>
                </c:pt>
                <c:pt idx="63">
                  <c:v>0.28900000000000015</c:v>
                </c:pt>
                <c:pt idx="64">
                  <c:v>0.29200000000000015</c:v>
                </c:pt>
                <c:pt idx="65">
                  <c:v>0.29500000000000015</c:v>
                </c:pt>
                <c:pt idx="66">
                  <c:v>0.29800000000000015</c:v>
                </c:pt>
                <c:pt idx="67">
                  <c:v>0.30100000000000016</c:v>
                </c:pt>
                <c:pt idx="68">
                  <c:v>0.30400000000000016</c:v>
                </c:pt>
                <c:pt idx="69">
                  <c:v>0.30700000000000016</c:v>
                </c:pt>
                <c:pt idx="70">
                  <c:v>0.31000000000000016</c:v>
                </c:pt>
                <c:pt idx="71">
                  <c:v>0.31300000000000017</c:v>
                </c:pt>
                <c:pt idx="72">
                  <c:v>0.31600000000000017</c:v>
                </c:pt>
                <c:pt idx="73">
                  <c:v>0.31900000000000017</c:v>
                </c:pt>
                <c:pt idx="74">
                  <c:v>0.32200000000000017</c:v>
                </c:pt>
                <c:pt idx="75">
                  <c:v>0.32500000000000018</c:v>
                </c:pt>
                <c:pt idx="76">
                  <c:v>0.32800000000000018</c:v>
                </c:pt>
                <c:pt idx="77">
                  <c:v>0.33100000000000018</c:v>
                </c:pt>
                <c:pt idx="78">
                  <c:v>0.33400000000000019</c:v>
                </c:pt>
                <c:pt idx="79">
                  <c:v>0.33700000000000019</c:v>
                </c:pt>
                <c:pt idx="80">
                  <c:v>0.34000000000000019</c:v>
                </c:pt>
                <c:pt idx="81">
                  <c:v>0.34300000000000019</c:v>
                </c:pt>
                <c:pt idx="82">
                  <c:v>0.3460000000000002</c:v>
                </c:pt>
                <c:pt idx="83">
                  <c:v>0.3490000000000002</c:v>
                </c:pt>
                <c:pt idx="84">
                  <c:v>0.3520000000000002</c:v>
                </c:pt>
                <c:pt idx="85">
                  <c:v>0.3550000000000002</c:v>
                </c:pt>
                <c:pt idx="86">
                  <c:v>0.35800000000000021</c:v>
                </c:pt>
                <c:pt idx="87">
                  <c:v>0.36100000000000021</c:v>
                </c:pt>
                <c:pt idx="88">
                  <c:v>0.36400000000000021</c:v>
                </c:pt>
                <c:pt idx="89">
                  <c:v>0.36700000000000021</c:v>
                </c:pt>
                <c:pt idx="90">
                  <c:v>0.37000000000000022</c:v>
                </c:pt>
                <c:pt idx="91">
                  <c:v>0.37300000000000022</c:v>
                </c:pt>
                <c:pt idx="92">
                  <c:v>0.37600000000000022</c:v>
                </c:pt>
                <c:pt idx="93">
                  <c:v>0.37900000000000023</c:v>
                </c:pt>
                <c:pt idx="94">
                  <c:v>0.38200000000000023</c:v>
                </c:pt>
                <c:pt idx="95">
                  <c:v>0.38500000000000023</c:v>
                </c:pt>
                <c:pt idx="96">
                  <c:v>0.38800000000000023</c:v>
                </c:pt>
                <c:pt idx="97">
                  <c:v>0.39100000000000024</c:v>
                </c:pt>
                <c:pt idx="98">
                  <c:v>0.39400000000000024</c:v>
                </c:pt>
                <c:pt idx="99">
                  <c:v>0.39700000000000024</c:v>
                </c:pt>
                <c:pt idx="100">
                  <c:v>0.40000000000000024</c:v>
                </c:pt>
                <c:pt idx="101">
                  <c:v>0.40300000000000025</c:v>
                </c:pt>
                <c:pt idx="102">
                  <c:v>0.40600000000000025</c:v>
                </c:pt>
                <c:pt idx="103">
                  <c:v>0.40900000000000025</c:v>
                </c:pt>
                <c:pt idx="104">
                  <c:v>0.41200000000000025</c:v>
                </c:pt>
                <c:pt idx="105">
                  <c:v>0.41500000000000026</c:v>
                </c:pt>
                <c:pt idx="106">
                  <c:v>0.41800000000000026</c:v>
                </c:pt>
                <c:pt idx="107">
                  <c:v>0.42100000000000026</c:v>
                </c:pt>
                <c:pt idx="108">
                  <c:v>0.42400000000000027</c:v>
                </c:pt>
                <c:pt idx="109">
                  <c:v>0.42700000000000027</c:v>
                </c:pt>
                <c:pt idx="110">
                  <c:v>0.43000000000000027</c:v>
                </c:pt>
                <c:pt idx="111">
                  <c:v>0.43300000000000027</c:v>
                </c:pt>
                <c:pt idx="112">
                  <c:v>0.43600000000000028</c:v>
                </c:pt>
                <c:pt idx="113">
                  <c:v>0.43900000000000028</c:v>
                </c:pt>
                <c:pt idx="114">
                  <c:v>0.44200000000000028</c:v>
                </c:pt>
                <c:pt idx="115">
                  <c:v>0.44500000000000028</c:v>
                </c:pt>
                <c:pt idx="116">
                  <c:v>0.44800000000000029</c:v>
                </c:pt>
                <c:pt idx="117">
                  <c:v>0.45100000000000029</c:v>
                </c:pt>
                <c:pt idx="118">
                  <c:v>0.45400000000000029</c:v>
                </c:pt>
                <c:pt idx="119">
                  <c:v>0.45700000000000029</c:v>
                </c:pt>
                <c:pt idx="120">
                  <c:v>0.4600000000000003</c:v>
                </c:pt>
                <c:pt idx="121">
                  <c:v>0.4630000000000003</c:v>
                </c:pt>
                <c:pt idx="122">
                  <c:v>0.4660000000000003</c:v>
                </c:pt>
                <c:pt idx="123">
                  <c:v>0.46900000000000031</c:v>
                </c:pt>
                <c:pt idx="124">
                  <c:v>0.47200000000000031</c:v>
                </c:pt>
                <c:pt idx="125">
                  <c:v>0.47500000000000031</c:v>
                </c:pt>
                <c:pt idx="126">
                  <c:v>0.47800000000000031</c:v>
                </c:pt>
                <c:pt idx="127">
                  <c:v>0.48100000000000032</c:v>
                </c:pt>
                <c:pt idx="128">
                  <c:v>0.48400000000000032</c:v>
                </c:pt>
                <c:pt idx="129">
                  <c:v>0.48700000000000032</c:v>
                </c:pt>
                <c:pt idx="130">
                  <c:v>0.49000000000000032</c:v>
                </c:pt>
                <c:pt idx="131">
                  <c:v>0.49300000000000033</c:v>
                </c:pt>
                <c:pt idx="132">
                  <c:v>0.49600000000000033</c:v>
                </c:pt>
                <c:pt idx="133">
                  <c:v>0.49900000000000033</c:v>
                </c:pt>
                <c:pt idx="134">
                  <c:v>0.50200000000000033</c:v>
                </c:pt>
                <c:pt idx="135">
                  <c:v>0.50500000000000034</c:v>
                </c:pt>
                <c:pt idx="136">
                  <c:v>0.50800000000000034</c:v>
                </c:pt>
                <c:pt idx="137">
                  <c:v>0.51100000000000034</c:v>
                </c:pt>
                <c:pt idx="138">
                  <c:v>0.51400000000000035</c:v>
                </c:pt>
                <c:pt idx="139">
                  <c:v>0.51700000000000035</c:v>
                </c:pt>
                <c:pt idx="140">
                  <c:v>0.52000000000000035</c:v>
                </c:pt>
                <c:pt idx="141">
                  <c:v>0.52300000000000035</c:v>
                </c:pt>
                <c:pt idx="142">
                  <c:v>0.52600000000000036</c:v>
                </c:pt>
                <c:pt idx="143">
                  <c:v>0.52900000000000036</c:v>
                </c:pt>
                <c:pt idx="144">
                  <c:v>0.53200000000000036</c:v>
                </c:pt>
                <c:pt idx="145">
                  <c:v>0.53500000000000036</c:v>
                </c:pt>
                <c:pt idx="146">
                  <c:v>0.53800000000000037</c:v>
                </c:pt>
                <c:pt idx="147">
                  <c:v>0.54100000000000037</c:v>
                </c:pt>
                <c:pt idx="148">
                  <c:v>0.54400000000000037</c:v>
                </c:pt>
                <c:pt idx="149">
                  <c:v>0.54700000000000037</c:v>
                </c:pt>
                <c:pt idx="150">
                  <c:v>0.55000000000000038</c:v>
                </c:pt>
                <c:pt idx="151">
                  <c:v>0.55300000000000038</c:v>
                </c:pt>
                <c:pt idx="152">
                  <c:v>0.55600000000000038</c:v>
                </c:pt>
                <c:pt idx="153">
                  <c:v>0.55900000000000039</c:v>
                </c:pt>
                <c:pt idx="154">
                  <c:v>0.56200000000000039</c:v>
                </c:pt>
                <c:pt idx="155">
                  <c:v>0.56500000000000039</c:v>
                </c:pt>
                <c:pt idx="156">
                  <c:v>0.56800000000000039</c:v>
                </c:pt>
                <c:pt idx="157">
                  <c:v>0.5710000000000004</c:v>
                </c:pt>
                <c:pt idx="158">
                  <c:v>0.5740000000000004</c:v>
                </c:pt>
                <c:pt idx="159">
                  <c:v>0.5770000000000004</c:v>
                </c:pt>
                <c:pt idx="160">
                  <c:v>0.5800000000000004</c:v>
                </c:pt>
                <c:pt idx="161">
                  <c:v>0.58300000000000041</c:v>
                </c:pt>
                <c:pt idx="162">
                  <c:v>0.58600000000000041</c:v>
                </c:pt>
                <c:pt idx="163">
                  <c:v>0.58900000000000041</c:v>
                </c:pt>
                <c:pt idx="164">
                  <c:v>0.59200000000000041</c:v>
                </c:pt>
                <c:pt idx="165">
                  <c:v>0.59500000000000042</c:v>
                </c:pt>
                <c:pt idx="166">
                  <c:v>0.59800000000000042</c:v>
                </c:pt>
                <c:pt idx="167">
                  <c:v>0.60100000000000042</c:v>
                </c:pt>
                <c:pt idx="168">
                  <c:v>0.60400000000000043</c:v>
                </c:pt>
                <c:pt idx="169">
                  <c:v>0.60700000000000043</c:v>
                </c:pt>
                <c:pt idx="170">
                  <c:v>0.61000000000000043</c:v>
                </c:pt>
                <c:pt idx="171">
                  <c:v>0.61300000000000043</c:v>
                </c:pt>
                <c:pt idx="172">
                  <c:v>0.61600000000000044</c:v>
                </c:pt>
                <c:pt idx="173">
                  <c:v>0.61900000000000044</c:v>
                </c:pt>
                <c:pt idx="174">
                  <c:v>0.62200000000000044</c:v>
                </c:pt>
                <c:pt idx="175">
                  <c:v>0.62500000000000044</c:v>
                </c:pt>
                <c:pt idx="176">
                  <c:v>0.62800000000000045</c:v>
                </c:pt>
                <c:pt idx="177">
                  <c:v>0.63100000000000045</c:v>
                </c:pt>
                <c:pt idx="178">
                  <c:v>0.63400000000000045</c:v>
                </c:pt>
                <c:pt idx="179">
                  <c:v>0.63700000000000045</c:v>
                </c:pt>
                <c:pt idx="180">
                  <c:v>0.64000000000000046</c:v>
                </c:pt>
                <c:pt idx="181">
                  <c:v>0.64300000000000046</c:v>
                </c:pt>
                <c:pt idx="182">
                  <c:v>0.64600000000000046</c:v>
                </c:pt>
                <c:pt idx="183">
                  <c:v>0.64900000000000047</c:v>
                </c:pt>
                <c:pt idx="184">
                  <c:v>0.65200000000000047</c:v>
                </c:pt>
                <c:pt idx="185">
                  <c:v>0.65500000000000047</c:v>
                </c:pt>
                <c:pt idx="186">
                  <c:v>0.65800000000000047</c:v>
                </c:pt>
                <c:pt idx="187">
                  <c:v>0.66100000000000048</c:v>
                </c:pt>
                <c:pt idx="188">
                  <c:v>0.66400000000000048</c:v>
                </c:pt>
                <c:pt idx="189">
                  <c:v>0.66700000000000048</c:v>
                </c:pt>
                <c:pt idx="190">
                  <c:v>0.67000000000000048</c:v>
                </c:pt>
                <c:pt idx="191">
                  <c:v>0.67300000000000049</c:v>
                </c:pt>
                <c:pt idx="192">
                  <c:v>0.67600000000000049</c:v>
                </c:pt>
                <c:pt idx="193">
                  <c:v>0.67900000000000049</c:v>
                </c:pt>
                <c:pt idx="194">
                  <c:v>0.68200000000000049</c:v>
                </c:pt>
                <c:pt idx="195">
                  <c:v>0.6850000000000005</c:v>
                </c:pt>
                <c:pt idx="196">
                  <c:v>0.6880000000000005</c:v>
                </c:pt>
                <c:pt idx="197">
                  <c:v>0.6910000000000005</c:v>
                </c:pt>
                <c:pt idx="198">
                  <c:v>0.69400000000000051</c:v>
                </c:pt>
                <c:pt idx="199">
                  <c:v>0.69700000000000051</c:v>
                </c:pt>
                <c:pt idx="200">
                  <c:v>0.70000000000000051</c:v>
                </c:pt>
              </c:numCache>
            </c:numRef>
          </c:xVal>
          <c:yVal>
            <c:numRef>
              <c:f>Sheet1!$K$2:$K$202</c:f>
              <c:numCache>
                <c:formatCode>General</c:formatCode>
                <c:ptCount val="201"/>
                <c:pt idx="0">
                  <c:v>816227613880954.13</c:v>
                </c:pt>
                <c:pt idx="1">
                  <c:v>3.6828370581435852</c:v>
                </c:pt>
                <c:pt idx="2">
                  <c:v>2.091025797688693</c:v>
                </c:pt>
                <c:pt idx="3">
                  <c:v>1.5602474394844374</c:v>
                </c:pt>
                <c:pt idx="4">
                  <c:v>1.2947272421932632</c:v>
                </c:pt>
                <c:pt idx="5">
                  <c:v>1.1353102368087349</c:v>
                </c:pt>
                <c:pt idx="6">
                  <c:v>1.0289447496702806</c:v>
                </c:pt>
                <c:pt idx="7">
                  <c:v>0.95289433431194603</c:v>
                </c:pt>
                <c:pt idx="8">
                  <c:v>0.89579075441529055</c:v>
                </c:pt>
                <c:pt idx="9">
                  <c:v>0.8513183114520686</c:v>
                </c:pt>
                <c:pt idx="10">
                  <c:v>0.81568757573375161</c:v>
                </c:pt>
                <c:pt idx="11">
                  <c:v>0.78648708233621545</c:v>
                </c:pt>
                <c:pt idx="12">
                  <c:v>0.76210917905565845</c:v>
                </c:pt>
                <c:pt idx="13">
                  <c:v>0.74144086760963768</c:v>
                </c:pt>
                <c:pt idx="14">
                  <c:v>0.72368714146057755</c:v>
                </c:pt>
                <c:pt idx="15">
                  <c:v>0.70826498850452058</c:v>
                </c:pt>
                <c:pt idx="16">
                  <c:v>0.69473714274649268</c:v>
                </c:pt>
                <c:pt idx="17">
                  <c:v>0.68276921773261279</c:v>
                </c:pt>
                <c:pt idx="18">
                  <c:v>0.67210112883346085</c:v>
                </c:pt>
                <c:pt idx="19">
                  <c:v>0.66252754006499159</c:v>
                </c:pt>
                <c:pt idx="20">
                  <c:v>0.65388417685876254</c:v>
                </c:pt>
                <c:pt idx="21">
                  <c:v>0.6460380494649407</c:v>
                </c:pt>
                <c:pt idx="22">
                  <c:v>0.63888034269574856</c:v>
                </c:pt>
                <c:pt idx="23">
                  <c:v>0.6323211605143314</c:v>
                </c:pt>
                <c:pt idx="24">
                  <c:v>0.62628558447236515</c:v>
                </c:pt>
                <c:pt idx="25">
                  <c:v>0.62071067811865466</c:v>
                </c:pt>
                <c:pt idx="26">
                  <c:v>0.61554318269412045</c:v>
                </c:pt>
                <c:pt idx="27">
                  <c:v>0.61073772489066802</c:v>
                </c:pt>
                <c:pt idx="28">
                  <c:v>0.60625540865785998</c:v>
                </c:pt>
                <c:pt idx="29">
                  <c:v>0.60206269835608506</c:v>
                </c:pt>
                <c:pt idx="30">
                  <c:v>0.59813052527525745</c:v>
                </c:pt>
                <c:pt idx="31">
                  <c:v>0.59443356708155326</c:v>
                </c:pt>
                <c:pt idx="32">
                  <c:v>0.59094966236405322</c:v>
                </c:pt>
                <c:pt idx="33">
                  <c:v>0.58765933162361172</c:v>
                </c:pt>
                <c:pt idx="34">
                  <c:v>0.5845453827892505</c:v>
                </c:pt>
                <c:pt idx="35">
                  <c:v>0.58159258435643935</c:v>
                </c:pt>
                <c:pt idx="36">
                  <c:v>0.57878739299843251</c:v>
                </c:pt>
                <c:pt idx="37">
                  <c:v>0.57611772534480654</c:v>
                </c:pt>
                <c:pt idx="38">
                  <c:v>0.57357276579099836</c:v>
                </c:pt>
                <c:pt idx="39">
                  <c:v>0.57114280387159344</c:v>
                </c:pt>
                <c:pt idx="40">
                  <c:v>0.56881909602355862</c:v>
                </c:pt>
                <c:pt idx="41">
                  <c:v>0.56659374757512981</c:v>
                </c:pt>
                <c:pt idx="42">
                  <c:v>0.56445961158925329</c:v>
                </c:pt>
                <c:pt idx="43">
                  <c:v>0.56241020181765244</c:v>
                </c:pt>
                <c:pt idx="44">
                  <c:v>0.56043961752048044</c:v>
                </c:pt>
                <c:pt idx="45">
                  <c:v>0.55854247830562687</c:v>
                </c:pt>
                <c:pt idx="46">
                  <c:v>0.55671386746277018</c:v>
                </c:pt>
                <c:pt idx="47">
                  <c:v>0.55494928252681497</c:v>
                </c:pt>
                <c:pt idx="48">
                  <c:v>0.55324459201623954</c:v>
                </c:pt>
                <c:pt idx="49">
                  <c:v>0.55159599746402477</c:v>
                </c:pt>
                <c:pt idx="50">
                  <c:v>0.54999999999999993</c:v>
                </c:pt>
                <c:pt idx="51">
                  <c:v>0.54845337085968959</c:v>
                </c:pt>
                <c:pt idx="52">
                  <c:v>0.54695312529087459</c:v>
                </c:pt>
                <c:pt idx="53">
                  <c:v>0.54549649940888678</c:v>
                </c:pt>
                <c:pt idx="54">
                  <c:v>0.54408092961815946</c:v>
                </c:pt>
                <c:pt idx="55">
                  <c:v>0.54270403427317326</c:v>
                </c:pt>
                <c:pt idx="56">
                  <c:v>0.54136359729862371</c:v>
                </c:pt>
                <c:pt idx="57">
                  <c:v>0.5400575535279375</c:v>
                </c:pt>
                <c:pt idx="58">
                  <c:v>0.53878397555248059</c:v>
                </c:pt>
                <c:pt idx="59">
                  <c:v>0.53754106190193818</c:v>
                </c:pt>
                <c:pt idx="60">
                  <c:v>0.53632712640026803</c:v>
                </c:pt>
                <c:pt idx="61">
                  <c:v>0.53514058856201785</c:v>
                </c:pt>
                <c:pt idx="62">
                  <c:v>0.53397996491122623</c:v>
                </c:pt>
                <c:pt idx="63">
                  <c:v>0.53284386112006388</c:v>
                </c:pt>
                <c:pt idx="64">
                  <c:v>0.53173096487720728</c:v>
                </c:pt>
                <c:pt idx="65">
                  <c:v>0.53064003940699656</c:v>
                </c:pt>
                <c:pt idx="66">
                  <c:v>0.52956991756997351</c:v>
                </c:pt>
                <c:pt idx="67">
                  <c:v>0.5285194964836647</c:v>
                </c:pt>
                <c:pt idx="68">
                  <c:v>0.52748773260963844</c:v>
                </c:pt>
                <c:pt idx="69">
                  <c:v>0.52647363725910068</c:v>
                </c:pt>
                <c:pt idx="70">
                  <c:v>0.5254762724747214</c:v>
                </c:pt>
                <c:pt idx="71">
                  <c:v>0.52449474725112377</c:v>
                </c:pt>
                <c:pt idx="72">
                  <c:v>0.52352821406061256</c:v>
                </c:pt>
                <c:pt idx="73">
                  <c:v>0.5225758656543491</c:v>
                </c:pt>
                <c:pt idx="74">
                  <c:v>0.52163693211237128</c:v>
                </c:pt>
                <c:pt idx="75">
                  <c:v>0.52071067811865468</c:v>
                </c:pt>
                <c:pt idx="76">
                  <c:v>0.51979640043988595</c:v>
                </c:pt>
                <c:pt idx="77">
                  <c:v>0.51889342558879104</c:v>
                </c:pt>
                <c:pt idx="78">
                  <c:v>0.5180011076547878</c:v>
                </c:pt>
                <c:pt idx="79">
                  <c:v>0.51711882628643413</c:v>
                </c:pt>
                <c:pt idx="80">
                  <c:v>0.5162459848116453</c:v>
                </c:pt>
                <c:pt idx="81">
                  <c:v>0.51538200848299487</c:v>
                </c:pt>
                <c:pt idx="82">
                  <c:v>0.51452634283659571</c:v>
                </c:pt>
                <c:pt idx="83">
                  <c:v>0.51367845215411179</c:v>
                </c:pt>
                <c:pt idx="84">
                  <c:v>0.51283781801838624</c:v>
                </c:pt>
                <c:pt idx="85">
                  <c:v>0.51200393795400578</c:v>
                </c:pt>
                <c:pt idx="86">
                  <c:v>0.51117632414485736</c:v>
                </c:pt>
                <c:pt idx="87">
                  <c:v>0.51035450222139689</c:v>
                </c:pt>
                <c:pt idx="88">
                  <c:v>0.50953801011092825</c:v>
                </c:pt>
                <c:pt idx="89">
                  <c:v>0.50872639694471822</c:v>
                </c:pt>
                <c:pt idx="90">
                  <c:v>0.50791922201622675</c:v>
                </c:pt>
                <c:pt idx="91">
                  <c:v>0.50711605378514713</c:v>
                </c:pt>
                <c:pt idx="92">
                  <c:v>0.50631646892230542</c:v>
                </c:pt>
                <c:pt idx="93">
                  <c:v>0.50552005139079093</c:v>
                </c:pt>
                <c:pt idx="94">
                  <c:v>0.50472639155896415</c:v>
                </c:pt>
                <c:pt idx="95">
                  <c:v>0.50393508534123088</c:v>
                </c:pt>
                <c:pt idx="96">
                  <c:v>0.50314573336268253</c:v>
                </c:pt>
                <c:pt idx="97">
                  <c:v>0.50235794014387403</c:v>
                </c:pt>
                <c:pt idx="98">
                  <c:v>0.50157131330216753</c:v>
                </c:pt>
                <c:pt idx="99">
                  <c:v>0.5007854627661833</c:v>
                </c:pt>
                <c:pt idx="100">
                  <c:v>0.5</c:v>
                </c:pt>
                <c:pt idx="101">
                  <c:v>0.49921453723381681</c:v>
                </c:pt>
                <c:pt idx="102">
                  <c:v>0.49842868669783252</c:v>
                </c:pt>
                <c:pt idx="103">
                  <c:v>0.49764205985612603</c:v>
                </c:pt>
                <c:pt idx="104">
                  <c:v>0.49685426663731758</c:v>
                </c:pt>
                <c:pt idx="105">
                  <c:v>0.49606491465876917</c:v>
                </c:pt>
                <c:pt idx="106">
                  <c:v>0.49527360844103602</c:v>
                </c:pt>
                <c:pt idx="107">
                  <c:v>0.49447994860920919</c:v>
                </c:pt>
                <c:pt idx="108">
                  <c:v>0.49368353107769469</c:v>
                </c:pt>
                <c:pt idx="109">
                  <c:v>0.49288394621485299</c:v>
                </c:pt>
                <c:pt idx="110">
                  <c:v>0.49208077798377331</c:v>
                </c:pt>
                <c:pt idx="111">
                  <c:v>0.49127360305528189</c:v>
                </c:pt>
                <c:pt idx="112">
                  <c:v>0.4904619898890718</c:v>
                </c:pt>
                <c:pt idx="113">
                  <c:v>0.48964549777860322</c:v>
                </c:pt>
                <c:pt idx="114">
                  <c:v>0.48882367585514275</c:v>
                </c:pt>
                <c:pt idx="115">
                  <c:v>0.48799606204599438</c:v>
                </c:pt>
                <c:pt idx="116">
                  <c:v>0.48716218198161387</c:v>
                </c:pt>
                <c:pt idx="117">
                  <c:v>0.48632154784588832</c:v>
                </c:pt>
                <c:pt idx="118">
                  <c:v>0.4854736571634044</c:v>
                </c:pt>
                <c:pt idx="119">
                  <c:v>0.48461799151700535</c:v>
                </c:pt>
                <c:pt idx="120">
                  <c:v>0.48375401518835492</c:v>
                </c:pt>
                <c:pt idx="121">
                  <c:v>0.48288117371356609</c:v>
                </c:pt>
                <c:pt idx="122">
                  <c:v>0.48199889234521243</c:v>
                </c:pt>
                <c:pt idx="123">
                  <c:v>0.48110657441120924</c:v>
                </c:pt>
                <c:pt idx="124">
                  <c:v>0.48020359956011427</c:v>
                </c:pt>
                <c:pt idx="125">
                  <c:v>0.47928932188134554</c:v>
                </c:pt>
                <c:pt idx="126">
                  <c:v>0.47836306788762906</c:v>
                </c:pt>
                <c:pt idx="127">
                  <c:v>0.47742413434565117</c:v>
                </c:pt>
                <c:pt idx="128">
                  <c:v>0.47647178593938777</c:v>
                </c:pt>
                <c:pt idx="129">
                  <c:v>0.47550525274887651</c:v>
                </c:pt>
                <c:pt idx="130">
                  <c:v>0.47452372752527894</c:v>
                </c:pt>
                <c:pt idx="131">
                  <c:v>0.47352636274089971</c:v>
                </c:pt>
                <c:pt idx="132">
                  <c:v>0.47251226739036195</c:v>
                </c:pt>
                <c:pt idx="133">
                  <c:v>0.47148050351633569</c:v>
                </c:pt>
                <c:pt idx="134">
                  <c:v>0.47043008243002693</c:v>
                </c:pt>
                <c:pt idx="135">
                  <c:v>0.46935996059300389</c:v>
                </c:pt>
                <c:pt idx="136">
                  <c:v>0.46826903512279311</c:v>
                </c:pt>
                <c:pt idx="137">
                  <c:v>0.46715613887993657</c:v>
                </c:pt>
                <c:pt idx="138">
                  <c:v>0.46602003508877426</c:v>
                </c:pt>
                <c:pt idx="139">
                  <c:v>0.46485941143798271</c:v>
                </c:pt>
                <c:pt idx="140">
                  <c:v>0.46367287359973258</c:v>
                </c:pt>
                <c:pt idx="141">
                  <c:v>0.46245893809806243</c:v>
                </c:pt>
                <c:pt idx="142">
                  <c:v>0.46121602444752002</c:v>
                </c:pt>
                <c:pt idx="143">
                  <c:v>0.45994244647206317</c:v>
                </c:pt>
                <c:pt idx="144">
                  <c:v>0.45863640270137696</c:v>
                </c:pt>
                <c:pt idx="145">
                  <c:v>0.45729596572682746</c:v>
                </c:pt>
                <c:pt idx="146">
                  <c:v>0.45591907038184132</c:v>
                </c:pt>
                <c:pt idx="147">
                  <c:v>0.454503500591114</c:v>
                </c:pt>
                <c:pt idx="148">
                  <c:v>0.4530468747091263</c:v>
                </c:pt>
                <c:pt idx="149">
                  <c:v>0.4515466291403113</c:v>
                </c:pt>
                <c:pt idx="150">
                  <c:v>0.45000000000000101</c:v>
                </c:pt>
                <c:pt idx="151">
                  <c:v>0.44840400253597629</c:v>
                </c:pt>
                <c:pt idx="152">
                  <c:v>0.44675540798376151</c:v>
                </c:pt>
                <c:pt idx="153">
                  <c:v>0.44505071747318609</c:v>
                </c:pt>
                <c:pt idx="154">
                  <c:v>0.44328613253723093</c:v>
                </c:pt>
                <c:pt idx="155">
                  <c:v>0.4414575216943743</c:v>
                </c:pt>
                <c:pt idx="156">
                  <c:v>0.43956038247952089</c:v>
                </c:pt>
                <c:pt idx="157">
                  <c:v>0.437589798182349</c:v>
                </c:pt>
                <c:pt idx="158">
                  <c:v>0.43554038841074816</c:v>
                </c:pt>
                <c:pt idx="159">
                  <c:v>0.43340625242487174</c:v>
                </c:pt>
                <c:pt idx="160">
                  <c:v>0.43118090397644299</c:v>
                </c:pt>
                <c:pt idx="161">
                  <c:v>0.42885719612840828</c:v>
                </c:pt>
                <c:pt idx="162">
                  <c:v>0.42642723420900347</c:v>
                </c:pt>
                <c:pt idx="163">
                  <c:v>0.42388227465519546</c:v>
                </c:pt>
                <c:pt idx="164">
                  <c:v>0.42121260700156959</c:v>
                </c:pt>
                <c:pt idx="165">
                  <c:v>0.41840741564356287</c:v>
                </c:pt>
                <c:pt idx="166">
                  <c:v>0.41545461721075194</c:v>
                </c:pt>
                <c:pt idx="167">
                  <c:v>0.41234066837639083</c:v>
                </c:pt>
                <c:pt idx="168">
                  <c:v>0.4090503376359495</c:v>
                </c:pt>
                <c:pt idx="169">
                  <c:v>0.40556643291844963</c:v>
                </c:pt>
                <c:pt idx="170">
                  <c:v>0.40186947472474582</c:v>
                </c:pt>
                <c:pt idx="171">
                  <c:v>0.39793730164391844</c:v>
                </c:pt>
                <c:pt idx="172">
                  <c:v>0.39374459134214373</c:v>
                </c:pt>
                <c:pt idx="173">
                  <c:v>0.38926227510933609</c:v>
                </c:pt>
                <c:pt idx="174">
                  <c:v>0.38445681730588399</c:v>
                </c:pt>
                <c:pt idx="175">
                  <c:v>0.37928932188135028</c:v>
                </c:pt>
                <c:pt idx="176">
                  <c:v>0.37371441552764018</c:v>
                </c:pt>
                <c:pt idx="177">
                  <c:v>0.36767883948567437</c:v>
                </c:pt>
                <c:pt idx="178">
                  <c:v>0.36111965730425777</c:v>
                </c:pt>
                <c:pt idx="179">
                  <c:v>0.35396195053506652</c:v>
                </c:pt>
                <c:pt idx="180">
                  <c:v>0.34611582314124523</c:v>
                </c:pt>
                <c:pt idx="181">
                  <c:v>0.33747245993501723</c:v>
                </c:pt>
                <c:pt idx="182">
                  <c:v>0.32789887116654914</c:v>
                </c:pt>
                <c:pt idx="183">
                  <c:v>0.31723078226739843</c:v>
                </c:pt>
                <c:pt idx="184">
                  <c:v>0.30526285725352031</c:v>
                </c:pt>
                <c:pt idx="185">
                  <c:v>0.2917350114954943</c:v>
                </c:pt>
                <c:pt idx="186">
                  <c:v>0.27631285853943965</c:v>
                </c:pt>
                <c:pt idx="187">
                  <c:v>0.2585591323903822</c:v>
                </c:pt>
                <c:pt idx="188">
                  <c:v>0.23789082094436498</c:v>
                </c:pt>
                <c:pt idx="189">
                  <c:v>0.2135129176638127</c:v>
                </c:pt>
                <c:pt idx="190">
                  <c:v>0.1843124242662833</c:v>
                </c:pt>
                <c:pt idx="191">
                  <c:v>0.14868168854797492</c:v>
                </c:pt>
                <c:pt idx="192">
                  <c:v>0.10420924558476452</c:v>
                </c:pt>
                <c:pt idx="193">
                  <c:v>4.7105665688128684E-2</c:v>
                </c:pt>
                <c:pt idx="194">
                  <c:v>-2.894474967018168E-2</c:v>
                </c:pt>
                <c:pt idx="195">
                  <c:v>-0.13531023680858689</c:v>
                </c:pt>
                <c:pt idx="196">
                  <c:v>-0.29472724219303248</c:v>
                </c:pt>
                <c:pt idx="197">
                  <c:v>-0.560247439484022</c:v>
                </c:pt>
                <c:pt idx="198">
                  <c:v>-1.0910257976877586</c:v>
                </c:pt>
                <c:pt idx="199">
                  <c:v>-2.682837058139715</c:v>
                </c:pt>
                <c:pt idx="200">
                  <c:v>-2671938688636.8394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208-44BC-8DB1-3BF279BD933B}"/>
            </c:ext>
          </c:extLst>
        </c:ser>
        <c:ser>
          <c:idx val="2"/>
          <c:order val="2"/>
          <c:tx>
            <c:v>3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Sheet1!$L$2:$L$202</c:f>
              <c:numCache>
                <c:formatCode>General</c:formatCode>
                <c:ptCount val="201"/>
                <c:pt idx="0">
                  <c:v>0.1</c:v>
                </c:pt>
                <c:pt idx="1">
                  <c:v>0.10300000000000001</c:v>
                </c:pt>
                <c:pt idx="2">
                  <c:v>0.10600000000000001</c:v>
                </c:pt>
                <c:pt idx="3">
                  <c:v>0.10900000000000001</c:v>
                </c:pt>
                <c:pt idx="4">
                  <c:v>0.11200000000000002</c:v>
                </c:pt>
                <c:pt idx="5">
                  <c:v>0.11500000000000002</c:v>
                </c:pt>
                <c:pt idx="6">
                  <c:v>0.11800000000000002</c:v>
                </c:pt>
                <c:pt idx="7">
                  <c:v>0.12100000000000002</c:v>
                </c:pt>
                <c:pt idx="8">
                  <c:v>0.12400000000000003</c:v>
                </c:pt>
                <c:pt idx="9">
                  <c:v>0.12700000000000003</c:v>
                </c:pt>
                <c:pt idx="10">
                  <c:v>0.13000000000000003</c:v>
                </c:pt>
                <c:pt idx="11">
                  <c:v>0.13300000000000003</c:v>
                </c:pt>
                <c:pt idx="12">
                  <c:v>0.13600000000000004</c:v>
                </c:pt>
                <c:pt idx="13">
                  <c:v>0.13900000000000004</c:v>
                </c:pt>
                <c:pt idx="14">
                  <c:v>0.14200000000000004</c:v>
                </c:pt>
                <c:pt idx="15">
                  <c:v>0.14500000000000005</c:v>
                </c:pt>
                <c:pt idx="16">
                  <c:v>0.14800000000000005</c:v>
                </c:pt>
                <c:pt idx="17">
                  <c:v>0.15100000000000005</c:v>
                </c:pt>
                <c:pt idx="18">
                  <c:v>0.15400000000000005</c:v>
                </c:pt>
                <c:pt idx="19">
                  <c:v>0.15700000000000006</c:v>
                </c:pt>
                <c:pt idx="20">
                  <c:v>0.16000000000000006</c:v>
                </c:pt>
                <c:pt idx="21">
                  <c:v>0.16300000000000006</c:v>
                </c:pt>
                <c:pt idx="22">
                  <c:v>0.16600000000000006</c:v>
                </c:pt>
                <c:pt idx="23">
                  <c:v>0.16900000000000007</c:v>
                </c:pt>
                <c:pt idx="24">
                  <c:v>0.17200000000000007</c:v>
                </c:pt>
                <c:pt idx="25">
                  <c:v>0.17500000000000007</c:v>
                </c:pt>
                <c:pt idx="26">
                  <c:v>0.17800000000000007</c:v>
                </c:pt>
                <c:pt idx="27">
                  <c:v>0.18100000000000008</c:v>
                </c:pt>
                <c:pt idx="28">
                  <c:v>0.18400000000000008</c:v>
                </c:pt>
                <c:pt idx="29">
                  <c:v>0.18700000000000008</c:v>
                </c:pt>
                <c:pt idx="30">
                  <c:v>0.19000000000000009</c:v>
                </c:pt>
                <c:pt idx="31">
                  <c:v>0.19300000000000009</c:v>
                </c:pt>
                <c:pt idx="32">
                  <c:v>0.19600000000000009</c:v>
                </c:pt>
                <c:pt idx="33">
                  <c:v>0.19900000000000009</c:v>
                </c:pt>
                <c:pt idx="34">
                  <c:v>0.2020000000000001</c:v>
                </c:pt>
                <c:pt idx="35">
                  <c:v>0.2050000000000001</c:v>
                </c:pt>
                <c:pt idx="36">
                  <c:v>0.2080000000000001</c:v>
                </c:pt>
                <c:pt idx="37">
                  <c:v>0.2110000000000001</c:v>
                </c:pt>
                <c:pt idx="38">
                  <c:v>0.21400000000000011</c:v>
                </c:pt>
                <c:pt idx="39">
                  <c:v>0.21700000000000011</c:v>
                </c:pt>
                <c:pt idx="40">
                  <c:v>0.22000000000000011</c:v>
                </c:pt>
                <c:pt idx="41">
                  <c:v>0.22300000000000011</c:v>
                </c:pt>
                <c:pt idx="42">
                  <c:v>0.22600000000000012</c:v>
                </c:pt>
                <c:pt idx="43">
                  <c:v>0.22900000000000012</c:v>
                </c:pt>
                <c:pt idx="44">
                  <c:v>0.23200000000000012</c:v>
                </c:pt>
                <c:pt idx="45">
                  <c:v>0.23500000000000013</c:v>
                </c:pt>
                <c:pt idx="46">
                  <c:v>0.23800000000000013</c:v>
                </c:pt>
                <c:pt idx="47">
                  <c:v>0.24100000000000013</c:v>
                </c:pt>
                <c:pt idx="48">
                  <c:v>0.24400000000000013</c:v>
                </c:pt>
                <c:pt idx="49">
                  <c:v>0.24700000000000014</c:v>
                </c:pt>
                <c:pt idx="50">
                  <c:v>0.25000000000000011</c:v>
                </c:pt>
                <c:pt idx="51">
                  <c:v>0.25300000000000011</c:v>
                </c:pt>
                <c:pt idx="52">
                  <c:v>0.25600000000000012</c:v>
                </c:pt>
                <c:pt idx="53">
                  <c:v>0.25900000000000012</c:v>
                </c:pt>
                <c:pt idx="54">
                  <c:v>0.26200000000000012</c:v>
                </c:pt>
                <c:pt idx="55">
                  <c:v>0.26500000000000012</c:v>
                </c:pt>
                <c:pt idx="56">
                  <c:v>0.26800000000000013</c:v>
                </c:pt>
                <c:pt idx="57">
                  <c:v>0.27100000000000013</c:v>
                </c:pt>
                <c:pt idx="58">
                  <c:v>0.27400000000000013</c:v>
                </c:pt>
                <c:pt idx="59">
                  <c:v>0.27700000000000014</c:v>
                </c:pt>
                <c:pt idx="60">
                  <c:v>0.28000000000000014</c:v>
                </c:pt>
                <c:pt idx="61">
                  <c:v>0.28300000000000014</c:v>
                </c:pt>
                <c:pt idx="62">
                  <c:v>0.28600000000000014</c:v>
                </c:pt>
                <c:pt idx="63">
                  <c:v>0.28900000000000015</c:v>
                </c:pt>
                <c:pt idx="64">
                  <c:v>0.29200000000000015</c:v>
                </c:pt>
                <c:pt idx="65">
                  <c:v>0.29500000000000015</c:v>
                </c:pt>
                <c:pt idx="66">
                  <c:v>0.29800000000000015</c:v>
                </c:pt>
                <c:pt idx="67">
                  <c:v>0.30100000000000016</c:v>
                </c:pt>
                <c:pt idx="68">
                  <c:v>0.30400000000000016</c:v>
                </c:pt>
                <c:pt idx="69">
                  <c:v>0.30700000000000016</c:v>
                </c:pt>
                <c:pt idx="70">
                  <c:v>0.31000000000000016</c:v>
                </c:pt>
                <c:pt idx="71">
                  <c:v>0.31300000000000017</c:v>
                </c:pt>
                <c:pt idx="72">
                  <c:v>0.31600000000000017</c:v>
                </c:pt>
                <c:pt idx="73">
                  <c:v>0.31900000000000017</c:v>
                </c:pt>
                <c:pt idx="74">
                  <c:v>0.32200000000000017</c:v>
                </c:pt>
                <c:pt idx="75">
                  <c:v>0.32500000000000018</c:v>
                </c:pt>
                <c:pt idx="76">
                  <c:v>0.32800000000000018</c:v>
                </c:pt>
                <c:pt idx="77">
                  <c:v>0.33100000000000018</c:v>
                </c:pt>
                <c:pt idx="78">
                  <c:v>0.33400000000000019</c:v>
                </c:pt>
                <c:pt idx="79">
                  <c:v>0.33700000000000019</c:v>
                </c:pt>
                <c:pt idx="80">
                  <c:v>0.34000000000000019</c:v>
                </c:pt>
                <c:pt idx="81">
                  <c:v>0.34300000000000019</c:v>
                </c:pt>
                <c:pt idx="82">
                  <c:v>0.3460000000000002</c:v>
                </c:pt>
                <c:pt idx="83">
                  <c:v>0.3490000000000002</c:v>
                </c:pt>
                <c:pt idx="84">
                  <c:v>0.3520000000000002</c:v>
                </c:pt>
                <c:pt idx="85">
                  <c:v>0.3550000000000002</c:v>
                </c:pt>
                <c:pt idx="86">
                  <c:v>0.35800000000000021</c:v>
                </c:pt>
                <c:pt idx="87">
                  <c:v>0.36100000000000021</c:v>
                </c:pt>
                <c:pt idx="88">
                  <c:v>0.36400000000000021</c:v>
                </c:pt>
                <c:pt idx="89">
                  <c:v>0.36700000000000021</c:v>
                </c:pt>
                <c:pt idx="90">
                  <c:v>0.37000000000000022</c:v>
                </c:pt>
                <c:pt idx="91">
                  <c:v>0.37300000000000022</c:v>
                </c:pt>
                <c:pt idx="92">
                  <c:v>0.37600000000000022</c:v>
                </c:pt>
                <c:pt idx="93">
                  <c:v>0.37900000000000023</c:v>
                </c:pt>
                <c:pt idx="94">
                  <c:v>0.38200000000000023</c:v>
                </c:pt>
                <c:pt idx="95">
                  <c:v>0.38500000000000023</c:v>
                </c:pt>
                <c:pt idx="96">
                  <c:v>0.38800000000000023</c:v>
                </c:pt>
                <c:pt idx="97">
                  <c:v>0.39100000000000024</c:v>
                </c:pt>
                <c:pt idx="98">
                  <c:v>0.39400000000000024</c:v>
                </c:pt>
                <c:pt idx="99">
                  <c:v>0.39700000000000024</c:v>
                </c:pt>
                <c:pt idx="100">
                  <c:v>0.40000000000000024</c:v>
                </c:pt>
                <c:pt idx="101">
                  <c:v>0.40300000000000025</c:v>
                </c:pt>
                <c:pt idx="102">
                  <c:v>0.40600000000000025</c:v>
                </c:pt>
                <c:pt idx="103">
                  <c:v>0.40900000000000025</c:v>
                </c:pt>
                <c:pt idx="104">
                  <c:v>0.41200000000000025</c:v>
                </c:pt>
                <c:pt idx="105">
                  <c:v>0.41500000000000026</c:v>
                </c:pt>
                <c:pt idx="106">
                  <c:v>0.41800000000000026</c:v>
                </c:pt>
                <c:pt idx="107">
                  <c:v>0.42100000000000026</c:v>
                </c:pt>
                <c:pt idx="108">
                  <c:v>0.42400000000000027</c:v>
                </c:pt>
                <c:pt idx="109">
                  <c:v>0.42700000000000027</c:v>
                </c:pt>
                <c:pt idx="110">
                  <c:v>0.43000000000000027</c:v>
                </c:pt>
                <c:pt idx="111">
                  <c:v>0.43300000000000027</c:v>
                </c:pt>
                <c:pt idx="112">
                  <c:v>0.43600000000000028</c:v>
                </c:pt>
                <c:pt idx="113">
                  <c:v>0.43900000000000028</c:v>
                </c:pt>
                <c:pt idx="114">
                  <c:v>0.44200000000000028</c:v>
                </c:pt>
                <c:pt idx="115">
                  <c:v>0.44500000000000028</c:v>
                </c:pt>
                <c:pt idx="116">
                  <c:v>0.44800000000000029</c:v>
                </c:pt>
                <c:pt idx="117">
                  <c:v>0.45100000000000029</c:v>
                </c:pt>
                <c:pt idx="118">
                  <c:v>0.45400000000000029</c:v>
                </c:pt>
                <c:pt idx="119">
                  <c:v>0.45700000000000029</c:v>
                </c:pt>
                <c:pt idx="120">
                  <c:v>0.4600000000000003</c:v>
                </c:pt>
                <c:pt idx="121">
                  <c:v>0.4630000000000003</c:v>
                </c:pt>
                <c:pt idx="122">
                  <c:v>0.4660000000000003</c:v>
                </c:pt>
                <c:pt idx="123">
                  <c:v>0.46900000000000031</c:v>
                </c:pt>
                <c:pt idx="124">
                  <c:v>0.47200000000000031</c:v>
                </c:pt>
                <c:pt idx="125">
                  <c:v>0.47500000000000031</c:v>
                </c:pt>
                <c:pt idx="126">
                  <c:v>0.47800000000000031</c:v>
                </c:pt>
                <c:pt idx="127">
                  <c:v>0.48100000000000032</c:v>
                </c:pt>
                <c:pt idx="128">
                  <c:v>0.48400000000000032</c:v>
                </c:pt>
                <c:pt idx="129">
                  <c:v>0.48700000000000032</c:v>
                </c:pt>
                <c:pt idx="130">
                  <c:v>0.49000000000000032</c:v>
                </c:pt>
                <c:pt idx="131">
                  <c:v>0.49300000000000033</c:v>
                </c:pt>
                <c:pt idx="132">
                  <c:v>0.49600000000000033</c:v>
                </c:pt>
                <c:pt idx="133">
                  <c:v>0.49900000000000033</c:v>
                </c:pt>
                <c:pt idx="134">
                  <c:v>0.50200000000000033</c:v>
                </c:pt>
                <c:pt idx="135">
                  <c:v>0.50500000000000034</c:v>
                </c:pt>
                <c:pt idx="136">
                  <c:v>0.50800000000000034</c:v>
                </c:pt>
                <c:pt idx="137">
                  <c:v>0.51100000000000034</c:v>
                </c:pt>
                <c:pt idx="138">
                  <c:v>0.51400000000000035</c:v>
                </c:pt>
                <c:pt idx="139">
                  <c:v>0.51700000000000035</c:v>
                </c:pt>
                <c:pt idx="140">
                  <c:v>0.52000000000000035</c:v>
                </c:pt>
                <c:pt idx="141">
                  <c:v>0.52300000000000035</c:v>
                </c:pt>
                <c:pt idx="142">
                  <c:v>0.52600000000000036</c:v>
                </c:pt>
                <c:pt idx="143">
                  <c:v>0.52900000000000036</c:v>
                </c:pt>
                <c:pt idx="144">
                  <c:v>0.53200000000000036</c:v>
                </c:pt>
                <c:pt idx="145">
                  <c:v>0.53500000000000036</c:v>
                </c:pt>
                <c:pt idx="146">
                  <c:v>0.53800000000000037</c:v>
                </c:pt>
                <c:pt idx="147">
                  <c:v>0.54100000000000037</c:v>
                </c:pt>
                <c:pt idx="148">
                  <c:v>0.54400000000000037</c:v>
                </c:pt>
                <c:pt idx="149">
                  <c:v>0.54700000000000037</c:v>
                </c:pt>
                <c:pt idx="150">
                  <c:v>0.55000000000000038</c:v>
                </c:pt>
                <c:pt idx="151">
                  <c:v>0.55300000000000038</c:v>
                </c:pt>
                <c:pt idx="152">
                  <c:v>0.55600000000000038</c:v>
                </c:pt>
                <c:pt idx="153">
                  <c:v>0.55900000000000039</c:v>
                </c:pt>
                <c:pt idx="154">
                  <c:v>0.56200000000000039</c:v>
                </c:pt>
                <c:pt idx="155">
                  <c:v>0.56500000000000039</c:v>
                </c:pt>
                <c:pt idx="156">
                  <c:v>0.56800000000000039</c:v>
                </c:pt>
                <c:pt idx="157">
                  <c:v>0.5710000000000004</c:v>
                </c:pt>
                <c:pt idx="158">
                  <c:v>0.5740000000000004</c:v>
                </c:pt>
                <c:pt idx="159">
                  <c:v>0.5770000000000004</c:v>
                </c:pt>
                <c:pt idx="160">
                  <c:v>0.5800000000000004</c:v>
                </c:pt>
                <c:pt idx="161">
                  <c:v>0.58300000000000041</c:v>
                </c:pt>
                <c:pt idx="162">
                  <c:v>0.58600000000000041</c:v>
                </c:pt>
                <c:pt idx="163">
                  <c:v>0.58900000000000041</c:v>
                </c:pt>
                <c:pt idx="164">
                  <c:v>0.59200000000000041</c:v>
                </c:pt>
                <c:pt idx="165">
                  <c:v>0.59500000000000042</c:v>
                </c:pt>
                <c:pt idx="166">
                  <c:v>0.59800000000000042</c:v>
                </c:pt>
                <c:pt idx="167">
                  <c:v>0.60100000000000042</c:v>
                </c:pt>
                <c:pt idx="168">
                  <c:v>0.60400000000000043</c:v>
                </c:pt>
                <c:pt idx="169">
                  <c:v>0.60700000000000043</c:v>
                </c:pt>
                <c:pt idx="170">
                  <c:v>0.61000000000000043</c:v>
                </c:pt>
                <c:pt idx="171">
                  <c:v>0.61300000000000043</c:v>
                </c:pt>
                <c:pt idx="172">
                  <c:v>0.61600000000000044</c:v>
                </c:pt>
                <c:pt idx="173">
                  <c:v>0.61900000000000044</c:v>
                </c:pt>
                <c:pt idx="174">
                  <c:v>0.62200000000000044</c:v>
                </c:pt>
                <c:pt idx="175">
                  <c:v>0.62500000000000044</c:v>
                </c:pt>
                <c:pt idx="176">
                  <c:v>0.62800000000000045</c:v>
                </c:pt>
                <c:pt idx="177">
                  <c:v>0.63100000000000045</c:v>
                </c:pt>
                <c:pt idx="178">
                  <c:v>0.63400000000000045</c:v>
                </c:pt>
                <c:pt idx="179">
                  <c:v>0.63700000000000045</c:v>
                </c:pt>
                <c:pt idx="180">
                  <c:v>0.64000000000000046</c:v>
                </c:pt>
                <c:pt idx="181">
                  <c:v>0.64300000000000046</c:v>
                </c:pt>
                <c:pt idx="182">
                  <c:v>0.64600000000000046</c:v>
                </c:pt>
                <c:pt idx="183">
                  <c:v>0.64900000000000047</c:v>
                </c:pt>
                <c:pt idx="184">
                  <c:v>0.65200000000000047</c:v>
                </c:pt>
                <c:pt idx="185">
                  <c:v>0.65500000000000047</c:v>
                </c:pt>
                <c:pt idx="186">
                  <c:v>0.65800000000000047</c:v>
                </c:pt>
                <c:pt idx="187">
                  <c:v>0.66100000000000048</c:v>
                </c:pt>
                <c:pt idx="188">
                  <c:v>0.66400000000000048</c:v>
                </c:pt>
                <c:pt idx="189">
                  <c:v>0.66700000000000048</c:v>
                </c:pt>
                <c:pt idx="190">
                  <c:v>0.67000000000000048</c:v>
                </c:pt>
                <c:pt idx="191">
                  <c:v>0.67300000000000049</c:v>
                </c:pt>
                <c:pt idx="192">
                  <c:v>0.67600000000000049</c:v>
                </c:pt>
                <c:pt idx="193">
                  <c:v>0.67900000000000049</c:v>
                </c:pt>
                <c:pt idx="194">
                  <c:v>0.68200000000000049</c:v>
                </c:pt>
                <c:pt idx="195">
                  <c:v>0.6850000000000005</c:v>
                </c:pt>
                <c:pt idx="196">
                  <c:v>0.6880000000000005</c:v>
                </c:pt>
                <c:pt idx="197">
                  <c:v>0.6910000000000005</c:v>
                </c:pt>
                <c:pt idx="198">
                  <c:v>0.69400000000000051</c:v>
                </c:pt>
                <c:pt idx="199">
                  <c:v>0.69700000000000051</c:v>
                </c:pt>
                <c:pt idx="200">
                  <c:v>0.70000000000000051</c:v>
                </c:pt>
              </c:numCache>
            </c:numRef>
          </c:xVal>
          <c:yVal>
            <c:numRef>
              <c:f>Sheet1!$N$2:$N$202</c:f>
              <c:numCache>
                <c:formatCode>General</c:formatCode>
                <c:ptCount val="201"/>
                <c:pt idx="0">
                  <c:v>1469209704985717.5</c:v>
                </c:pt>
                <c:pt idx="1">
                  <c:v>6.6291067046584526</c:v>
                </c:pt>
                <c:pt idx="2">
                  <c:v>3.7638464358396466</c:v>
                </c:pt>
                <c:pt idx="3">
                  <c:v>2.8084453910719871</c:v>
                </c:pt>
                <c:pt idx="4">
                  <c:v>2.3305090359478737</c:v>
                </c:pt>
                <c:pt idx="5">
                  <c:v>2.0435584262557227</c:v>
                </c:pt>
                <c:pt idx="6">
                  <c:v>1.8521005494065053</c:v>
                </c:pt>
                <c:pt idx="7">
                  <c:v>1.7152098017615027</c:v>
                </c:pt>
                <c:pt idx="8">
                  <c:v>1.6124233579475229</c:v>
                </c:pt>
                <c:pt idx="9">
                  <c:v>1.5323729606137235</c:v>
                </c:pt>
                <c:pt idx="10">
                  <c:v>1.4682376363207528</c:v>
                </c:pt>
                <c:pt idx="11">
                  <c:v>1.4156767482051877</c:v>
                </c:pt>
                <c:pt idx="12">
                  <c:v>1.3717965223001851</c:v>
                </c:pt>
                <c:pt idx="13">
                  <c:v>1.3345935616973479</c:v>
                </c:pt>
                <c:pt idx="14">
                  <c:v>1.3026368546290397</c:v>
                </c:pt>
                <c:pt idx="15">
                  <c:v>1.2748769793081371</c:v>
                </c:pt>
                <c:pt idx="16">
                  <c:v>1.2505268569436867</c:v>
                </c:pt>
                <c:pt idx="17">
                  <c:v>1.228984591918703</c:v>
                </c:pt>
                <c:pt idx="18">
                  <c:v>1.2097820319002295</c:v>
                </c:pt>
                <c:pt idx="19">
                  <c:v>1.192549572116985</c:v>
                </c:pt>
                <c:pt idx="20">
                  <c:v>1.1769915183457726</c:v>
                </c:pt>
                <c:pt idx="21">
                  <c:v>1.1628684890368932</c:v>
                </c:pt>
                <c:pt idx="22">
                  <c:v>1.1499846168523475</c:v>
                </c:pt>
                <c:pt idx="23">
                  <c:v>1.1381780889257964</c:v>
                </c:pt>
                <c:pt idx="24">
                  <c:v>1.1273140520502571</c:v>
                </c:pt>
                <c:pt idx="25">
                  <c:v>1.1172792206135782</c:v>
                </c:pt>
                <c:pt idx="26">
                  <c:v>1.1079777288494168</c:v>
                </c:pt>
                <c:pt idx="27">
                  <c:v>1.0993279048032023</c:v>
                </c:pt>
                <c:pt idx="28">
                  <c:v>1.091259735584148</c:v>
                </c:pt>
                <c:pt idx="29">
                  <c:v>1.0837128570409531</c:v>
                </c:pt>
                <c:pt idx="30">
                  <c:v>1.0766349454954633</c:v>
                </c:pt>
                <c:pt idx="31">
                  <c:v>1.069980420746796</c:v>
                </c:pt>
                <c:pt idx="32">
                  <c:v>1.0637093922552958</c:v>
                </c:pt>
                <c:pt idx="33">
                  <c:v>1.057786796922501</c:v>
                </c:pt>
                <c:pt idx="34">
                  <c:v>1.0521816890206508</c:v>
                </c:pt>
                <c:pt idx="35">
                  <c:v>1.046866651841591</c:v>
                </c:pt>
                <c:pt idx="36">
                  <c:v>1.0418173073971784</c:v>
                </c:pt>
                <c:pt idx="37">
                  <c:v>1.0370119056206517</c:v>
                </c:pt>
                <c:pt idx="38">
                  <c:v>1.0324309784237971</c:v>
                </c:pt>
                <c:pt idx="39">
                  <c:v>1.0280570469688683</c:v>
                </c:pt>
                <c:pt idx="40">
                  <c:v>1.0238743728424056</c:v>
                </c:pt>
                <c:pt idx="41">
                  <c:v>1.0198687456352338</c:v>
                </c:pt>
                <c:pt idx="42">
                  <c:v>1.016027300860656</c:v>
                </c:pt>
                <c:pt idx="43">
                  <c:v>1.0123383632717744</c:v>
                </c:pt>
                <c:pt idx="44">
                  <c:v>1.0087913115368647</c:v>
                </c:pt>
                <c:pt idx="45">
                  <c:v>1.0053764609501283</c:v>
                </c:pt>
                <c:pt idx="46">
                  <c:v>1.0020849614329863</c:v>
                </c:pt>
                <c:pt idx="47">
                  <c:v>0.99890870854826708</c:v>
                </c:pt>
                <c:pt idx="48">
                  <c:v>0.99584026562923111</c:v>
                </c:pt>
                <c:pt idx="49">
                  <c:v>0.99287279543524454</c:v>
                </c:pt>
                <c:pt idx="50">
                  <c:v>0.98999999999999988</c:v>
                </c:pt>
                <c:pt idx="51">
                  <c:v>0.98721606754744129</c:v>
                </c:pt>
                <c:pt idx="52">
                  <c:v>0.98451562552357419</c:v>
                </c:pt>
                <c:pt idx="53">
                  <c:v>0.98189369893599632</c:v>
                </c:pt>
                <c:pt idx="54">
                  <c:v>0.97934567331268696</c:v>
                </c:pt>
                <c:pt idx="55">
                  <c:v>0.9768672616917119</c:v>
                </c:pt>
                <c:pt idx="56">
                  <c:v>0.9744544751375227</c:v>
                </c:pt>
                <c:pt idx="57">
                  <c:v>0.97210359635028754</c:v>
                </c:pt>
                <c:pt idx="58">
                  <c:v>0.9698111559944651</c:v>
                </c:pt>
                <c:pt idx="59">
                  <c:v>0.9675739114234887</c:v>
                </c:pt>
                <c:pt idx="60">
                  <c:v>0.96538882752048238</c:v>
                </c:pt>
                <c:pt idx="61">
                  <c:v>0.96325305941163208</c:v>
                </c:pt>
                <c:pt idx="62">
                  <c:v>0.96116393684020729</c:v>
                </c:pt>
                <c:pt idx="63">
                  <c:v>0.95911895001611502</c:v>
                </c:pt>
                <c:pt idx="64">
                  <c:v>0.95711573677897321</c:v>
                </c:pt>
                <c:pt idx="65">
                  <c:v>0.9551520709325938</c:v>
                </c:pt>
                <c:pt idx="66">
                  <c:v>0.9532258516259523</c:v>
                </c:pt>
                <c:pt idx="67">
                  <c:v>0.95133509367059643</c:v>
                </c:pt>
                <c:pt idx="68">
                  <c:v>0.94947791869734921</c:v>
                </c:pt>
                <c:pt idx="69">
                  <c:v>0.94765254706638125</c:v>
                </c:pt>
                <c:pt idx="70">
                  <c:v>0.94585729045449851</c:v>
                </c:pt>
                <c:pt idx="71">
                  <c:v>0.94409054505202283</c:v>
                </c:pt>
                <c:pt idx="72">
                  <c:v>0.94235078530910255</c:v>
                </c:pt>
                <c:pt idx="73">
                  <c:v>0.94063655817782843</c:v>
                </c:pt>
                <c:pt idx="74">
                  <c:v>0.93894647780226825</c:v>
                </c:pt>
                <c:pt idx="75">
                  <c:v>0.93727922061357849</c:v>
                </c:pt>
                <c:pt idx="76">
                  <c:v>0.93563352079179485</c:v>
                </c:pt>
                <c:pt idx="77">
                  <c:v>0.93400816605982384</c:v>
                </c:pt>
                <c:pt idx="78">
                  <c:v>0.93240199377861799</c:v>
                </c:pt>
                <c:pt idx="79">
                  <c:v>0.93081388731558135</c:v>
                </c:pt>
                <c:pt idx="80">
                  <c:v>0.92924277266096145</c:v>
                </c:pt>
                <c:pt idx="81">
                  <c:v>0.92768761526939081</c:v>
                </c:pt>
                <c:pt idx="82">
                  <c:v>0.92614741710587234</c:v>
                </c:pt>
                <c:pt idx="83">
                  <c:v>0.92462121387740126</c:v>
                </c:pt>
                <c:pt idx="84">
                  <c:v>0.92310807243309534</c:v>
                </c:pt>
                <c:pt idx="85">
                  <c:v>0.92160708831721039</c:v>
                </c:pt>
                <c:pt idx="86">
                  <c:v>0.92011738346074334</c:v>
                </c:pt>
                <c:pt idx="87">
                  <c:v>0.91863810399851442</c:v>
                </c:pt>
                <c:pt idx="88">
                  <c:v>0.91716841819967088</c:v>
                </c:pt>
                <c:pt idx="89">
                  <c:v>0.91570751450049281</c:v>
                </c:pt>
                <c:pt idx="90">
                  <c:v>0.91425459962920819</c:v>
                </c:pt>
                <c:pt idx="91">
                  <c:v>0.91280889681326483</c:v>
                </c:pt>
                <c:pt idx="92">
                  <c:v>0.91136964406014975</c:v>
                </c:pt>
                <c:pt idx="93">
                  <c:v>0.90993609250342367</c:v>
                </c:pt>
                <c:pt idx="94">
                  <c:v>0.9085075048061354</c:v>
                </c:pt>
                <c:pt idx="95">
                  <c:v>0.90708315361421565</c:v>
                </c:pt>
                <c:pt idx="96">
                  <c:v>0.90566232005282854</c:v>
                </c:pt>
                <c:pt idx="97">
                  <c:v>0.90424429225897329</c:v>
                </c:pt>
                <c:pt idx="98">
                  <c:v>0.90282836394390165</c:v>
                </c:pt>
                <c:pt idx="99">
                  <c:v>0.90141383297912991</c:v>
                </c:pt>
                <c:pt idx="100">
                  <c:v>0.90000000000000013</c:v>
                </c:pt>
                <c:pt idx="101">
                  <c:v>0.89858616702087024</c:v>
                </c:pt>
                <c:pt idx="102">
                  <c:v>0.89717163605609851</c:v>
                </c:pt>
                <c:pt idx="103">
                  <c:v>0.89575570774102686</c:v>
                </c:pt>
                <c:pt idx="104">
                  <c:v>0.89433767994717173</c:v>
                </c:pt>
                <c:pt idx="105">
                  <c:v>0.8929168463857845</c:v>
                </c:pt>
                <c:pt idx="106">
                  <c:v>0.89149249519386486</c:v>
                </c:pt>
                <c:pt idx="107">
                  <c:v>0.89006390749657649</c:v>
                </c:pt>
                <c:pt idx="108">
                  <c:v>0.88863035593985051</c:v>
                </c:pt>
                <c:pt idx="109">
                  <c:v>0.88719110318673544</c:v>
                </c:pt>
                <c:pt idx="110">
                  <c:v>0.88574540037079197</c:v>
                </c:pt>
                <c:pt idx="111">
                  <c:v>0.88429248549950745</c:v>
                </c:pt>
                <c:pt idx="112">
                  <c:v>0.88283158180032928</c:v>
                </c:pt>
                <c:pt idx="113">
                  <c:v>0.88136189600148584</c:v>
                </c:pt>
                <c:pt idx="114">
                  <c:v>0.87988261653925692</c:v>
                </c:pt>
                <c:pt idx="115">
                  <c:v>0.87839291168278988</c:v>
                </c:pt>
                <c:pt idx="116">
                  <c:v>0.87689192756690504</c:v>
                </c:pt>
                <c:pt idx="117">
                  <c:v>0.87537878612259901</c:v>
                </c:pt>
                <c:pt idx="118">
                  <c:v>0.87385258289412793</c:v>
                </c:pt>
                <c:pt idx="119">
                  <c:v>0.87231238473060957</c:v>
                </c:pt>
                <c:pt idx="120">
                  <c:v>0.87075722733903893</c:v>
                </c:pt>
                <c:pt idx="121">
                  <c:v>0.86918611268441903</c:v>
                </c:pt>
                <c:pt idx="122">
                  <c:v>0.86759800622138239</c:v>
                </c:pt>
                <c:pt idx="123">
                  <c:v>0.86599183394017665</c:v>
                </c:pt>
                <c:pt idx="124">
                  <c:v>0.86436647920820564</c:v>
                </c:pt>
                <c:pt idx="125">
                  <c:v>0.862720779386422</c:v>
                </c:pt>
                <c:pt idx="126">
                  <c:v>0.86105352219773235</c:v>
                </c:pt>
                <c:pt idx="127">
                  <c:v>0.85936344182217217</c:v>
                </c:pt>
                <c:pt idx="128">
                  <c:v>0.85764921469089805</c:v>
                </c:pt>
                <c:pt idx="129">
                  <c:v>0.85590945494797777</c:v>
                </c:pt>
                <c:pt idx="130">
                  <c:v>0.85414270954550209</c:v>
                </c:pt>
                <c:pt idx="131">
                  <c:v>0.85234745293361946</c:v>
                </c:pt>
                <c:pt idx="132">
                  <c:v>0.8505220813026515</c:v>
                </c:pt>
                <c:pt idx="133">
                  <c:v>0.84866490632940428</c:v>
                </c:pt>
                <c:pt idx="134">
                  <c:v>0.84677414837404852</c:v>
                </c:pt>
                <c:pt idx="135">
                  <c:v>0.84484792906740702</c:v>
                </c:pt>
                <c:pt idx="136">
                  <c:v>0.84288426322102761</c:v>
                </c:pt>
                <c:pt idx="137">
                  <c:v>0.84088104998388591</c:v>
                </c:pt>
                <c:pt idx="138">
                  <c:v>0.83883606315979364</c:v>
                </c:pt>
                <c:pt idx="139">
                  <c:v>0.83674694058836896</c:v>
                </c:pt>
                <c:pt idx="140">
                  <c:v>0.83461117247951866</c:v>
                </c:pt>
                <c:pt idx="141">
                  <c:v>0.83242608857651246</c:v>
                </c:pt>
                <c:pt idx="142">
                  <c:v>0.83018884400553605</c:v>
                </c:pt>
                <c:pt idx="143">
                  <c:v>0.82789640364971373</c:v>
                </c:pt>
                <c:pt idx="144">
                  <c:v>0.82554552486247856</c:v>
                </c:pt>
                <c:pt idx="145">
                  <c:v>0.82313273830828948</c:v>
                </c:pt>
                <c:pt idx="146">
                  <c:v>0.82065432668731442</c:v>
                </c:pt>
                <c:pt idx="147">
                  <c:v>0.81810630106400517</c:v>
                </c:pt>
                <c:pt idx="148">
                  <c:v>0.8154843744764273</c:v>
                </c:pt>
                <c:pt idx="149">
                  <c:v>0.81278393245256031</c:v>
                </c:pt>
                <c:pt idx="150">
                  <c:v>0.81000000000000183</c:v>
                </c:pt>
                <c:pt idx="151">
                  <c:v>0.80712720456475728</c:v>
                </c:pt>
                <c:pt idx="152">
                  <c:v>0.80415973437077071</c:v>
                </c:pt>
                <c:pt idx="153">
                  <c:v>0.80109129145173497</c:v>
                </c:pt>
                <c:pt idx="154">
                  <c:v>0.79791503856701573</c:v>
                </c:pt>
                <c:pt idx="155">
                  <c:v>0.79462353904987382</c:v>
                </c:pt>
                <c:pt idx="156">
                  <c:v>0.79120868846313774</c:v>
                </c:pt>
                <c:pt idx="157">
                  <c:v>0.7876616367282282</c:v>
                </c:pt>
                <c:pt idx="158">
                  <c:v>0.78397269913934675</c:v>
                </c:pt>
                <c:pt idx="159">
                  <c:v>0.78013125436476927</c:v>
                </c:pt>
                <c:pt idx="160">
                  <c:v>0.77612562715759736</c:v>
                </c:pt>
                <c:pt idx="161">
                  <c:v>0.77194295303113503</c:v>
                </c:pt>
                <c:pt idx="162">
                  <c:v>0.76756902157620632</c:v>
                </c:pt>
                <c:pt idx="163">
                  <c:v>0.76298809437935189</c:v>
                </c:pt>
                <c:pt idx="164">
                  <c:v>0.75818269260282534</c:v>
                </c:pt>
                <c:pt idx="165">
                  <c:v>0.75313334815841326</c:v>
                </c:pt>
                <c:pt idx="166">
                  <c:v>0.74781831097935358</c:v>
                </c:pt>
                <c:pt idx="167">
                  <c:v>0.74221320307750349</c:v>
                </c:pt>
                <c:pt idx="168">
                  <c:v>0.73629060774470911</c:v>
                </c:pt>
                <c:pt idx="169">
                  <c:v>0.73001957925320937</c:v>
                </c:pt>
                <c:pt idx="170">
                  <c:v>0.72336505450454247</c:v>
                </c:pt>
                <c:pt idx="171">
                  <c:v>0.71628714295905316</c:v>
                </c:pt>
                <c:pt idx="172">
                  <c:v>0.70874026441585869</c:v>
                </c:pt>
                <c:pt idx="173">
                  <c:v>0.70067209519680496</c:v>
                </c:pt>
                <c:pt idx="174">
                  <c:v>0.69202227115059123</c:v>
                </c:pt>
                <c:pt idx="175">
                  <c:v>0.6827207793864305</c:v>
                </c:pt>
                <c:pt idx="176">
                  <c:v>0.67268594794975245</c:v>
                </c:pt>
                <c:pt idx="177">
                  <c:v>0.66182191107421384</c:v>
                </c:pt>
                <c:pt idx="178">
                  <c:v>0.65001538314766405</c:v>
                </c:pt>
                <c:pt idx="179">
                  <c:v>0.63713151096311982</c:v>
                </c:pt>
                <c:pt idx="180">
                  <c:v>0.6230084816542415</c:v>
                </c:pt>
                <c:pt idx="181">
                  <c:v>0.60745042788303105</c:v>
                </c:pt>
                <c:pt idx="182">
                  <c:v>0.59021796809978855</c:v>
                </c:pt>
                <c:pt idx="183">
                  <c:v>0.57101540808131723</c:v>
                </c:pt>
                <c:pt idx="184">
                  <c:v>0.54947314305633654</c:v>
                </c:pt>
                <c:pt idx="185">
                  <c:v>0.52512302069188976</c:v>
                </c:pt>
                <c:pt idx="186">
                  <c:v>0.49736314537099152</c:v>
                </c:pt>
                <c:pt idx="187">
                  <c:v>0.46540643830268807</c:v>
                </c:pt>
                <c:pt idx="188">
                  <c:v>0.42820347769985706</c:v>
                </c:pt>
                <c:pt idx="189">
                  <c:v>0.38432325179486293</c:v>
                </c:pt>
                <c:pt idx="190">
                  <c:v>0.33176236367931</c:v>
                </c:pt>
                <c:pt idx="191">
                  <c:v>0.26762703938635501</c:v>
                </c:pt>
                <c:pt idx="192">
                  <c:v>0.18757664205257618</c:v>
                </c:pt>
                <c:pt idx="193">
                  <c:v>8.4790198238631764E-2</c:v>
                </c:pt>
                <c:pt idx="194">
                  <c:v>-5.2100549406326913E-2</c:v>
                </c:pt>
                <c:pt idx="195">
                  <c:v>-0.24355842625545632</c:v>
                </c:pt>
                <c:pt idx="196">
                  <c:v>-0.53050903594745835</c:v>
                </c:pt>
                <c:pt idx="197">
                  <c:v>-1.0084453910712394</c:v>
                </c:pt>
                <c:pt idx="198">
                  <c:v>-1.9638464358379655</c:v>
                </c:pt>
                <c:pt idx="199">
                  <c:v>-4.8291067046514859</c:v>
                </c:pt>
                <c:pt idx="200">
                  <c:v>-4809489639546.3096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208-44BC-8DB1-3BF279BD933B}"/>
            </c:ext>
          </c:extLst>
        </c:ser>
        <c:ser>
          <c:idx val="3"/>
          <c:order val="3"/>
          <c:tx>
            <c:v>4</c:v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Sheet1!$O$2:$O$202</c:f>
              <c:numCache>
                <c:formatCode>General</c:formatCode>
                <c:ptCount val="201"/>
                <c:pt idx="0">
                  <c:v>0.1</c:v>
                </c:pt>
                <c:pt idx="1">
                  <c:v>0.10375000000000001</c:v>
                </c:pt>
                <c:pt idx="2">
                  <c:v>0.10750000000000001</c:v>
                </c:pt>
                <c:pt idx="3">
                  <c:v>0.11125000000000002</c:v>
                </c:pt>
                <c:pt idx="4">
                  <c:v>0.11500000000000002</c:v>
                </c:pt>
                <c:pt idx="5">
                  <c:v>0.11875000000000002</c:v>
                </c:pt>
                <c:pt idx="6">
                  <c:v>0.12250000000000003</c:v>
                </c:pt>
                <c:pt idx="7">
                  <c:v>0.12625000000000003</c:v>
                </c:pt>
                <c:pt idx="8">
                  <c:v>0.13000000000000003</c:v>
                </c:pt>
                <c:pt idx="9">
                  <c:v>0.13375000000000004</c:v>
                </c:pt>
                <c:pt idx="10">
                  <c:v>0.13750000000000004</c:v>
                </c:pt>
                <c:pt idx="11">
                  <c:v>0.14125000000000004</c:v>
                </c:pt>
                <c:pt idx="12">
                  <c:v>0.14500000000000005</c:v>
                </c:pt>
                <c:pt idx="13">
                  <c:v>0.14875000000000005</c:v>
                </c:pt>
                <c:pt idx="14">
                  <c:v>0.15250000000000005</c:v>
                </c:pt>
                <c:pt idx="15">
                  <c:v>0.15625000000000006</c:v>
                </c:pt>
                <c:pt idx="16">
                  <c:v>0.16000000000000006</c:v>
                </c:pt>
                <c:pt idx="17">
                  <c:v>0.16375000000000006</c:v>
                </c:pt>
                <c:pt idx="18">
                  <c:v>0.16750000000000007</c:v>
                </c:pt>
                <c:pt idx="19">
                  <c:v>0.17125000000000007</c:v>
                </c:pt>
                <c:pt idx="20">
                  <c:v>0.17500000000000007</c:v>
                </c:pt>
                <c:pt idx="21">
                  <c:v>0.17875000000000008</c:v>
                </c:pt>
                <c:pt idx="22">
                  <c:v>0.18250000000000008</c:v>
                </c:pt>
                <c:pt idx="23">
                  <c:v>0.18625000000000008</c:v>
                </c:pt>
                <c:pt idx="24">
                  <c:v>0.19000000000000009</c:v>
                </c:pt>
                <c:pt idx="25">
                  <c:v>0.19375000000000009</c:v>
                </c:pt>
                <c:pt idx="26">
                  <c:v>0.19750000000000009</c:v>
                </c:pt>
                <c:pt idx="27">
                  <c:v>0.2012500000000001</c:v>
                </c:pt>
                <c:pt idx="28">
                  <c:v>0.2050000000000001</c:v>
                </c:pt>
                <c:pt idx="29">
                  <c:v>0.2087500000000001</c:v>
                </c:pt>
                <c:pt idx="30">
                  <c:v>0.21250000000000011</c:v>
                </c:pt>
                <c:pt idx="31">
                  <c:v>0.21625000000000011</c:v>
                </c:pt>
                <c:pt idx="32">
                  <c:v>0.22000000000000011</c:v>
                </c:pt>
                <c:pt idx="33">
                  <c:v>0.22375000000000012</c:v>
                </c:pt>
                <c:pt idx="34">
                  <c:v>0.22750000000000012</c:v>
                </c:pt>
                <c:pt idx="35">
                  <c:v>0.23125000000000012</c:v>
                </c:pt>
                <c:pt idx="36">
                  <c:v>0.23500000000000013</c:v>
                </c:pt>
                <c:pt idx="37">
                  <c:v>0.23875000000000013</c:v>
                </c:pt>
                <c:pt idx="38">
                  <c:v>0.24250000000000013</c:v>
                </c:pt>
                <c:pt idx="39">
                  <c:v>0.24625000000000014</c:v>
                </c:pt>
                <c:pt idx="40">
                  <c:v>0.25000000000000011</c:v>
                </c:pt>
                <c:pt idx="41">
                  <c:v>0.25375000000000009</c:v>
                </c:pt>
                <c:pt idx="42">
                  <c:v>0.25750000000000006</c:v>
                </c:pt>
                <c:pt idx="43">
                  <c:v>0.26125000000000004</c:v>
                </c:pt>
                <c:pt idx="44">
                  <c:v>0.26500000000000001</c:v>
                </c:pt>
                <c:pt idx="45">
                  <c:v>0.26874999999999999</c:v>
                </c:pt>
                <c:pt idx="46">
                  <c:v>0.27249999999999996</c:v>
                </c:pt>
                <c:pt idx="47">
                  <c:v>0.27624999999999994</c:v>
                </c:pt>
                <c:pt idx="48">
                  <c:v>0.27999999999999992</c:v>
                </c:pt>
                <c:pt idx="49">
                  <c:v>0.28374999999999989</c:v>
                </c:pt>
                <c:pt idx="50">
                  <c:v>0.28749999999999987</c:v>
                </c:pt>
                <c:pt idx="51">
                  <c:v>0.29124999999999984</c:v>
                </c:pt>
                <c:pt idx="52">
                  <c:v>0.29499999999999982</c:v>
                </c:pt>
                <c:pt idx="53">
                  <c:v>0.29874999999999979</c:v>
                </c:pt>
                <c:pt idx="54">
                  <c:v>0.30249999999999977</c:v>
                </c:pt>
                <c:pt idx="55">
                  <c:v>0.30624999999999974</c:v>
                </c:pt>
                <c:pt idx="56">
                  <c:v>0.30999999999999972</c:v>
                </c:pt>
                <c:pt idx="57">
                  <c:v>0.3137499999999997</c:v>
                </c:pt>
                <c:pt idx="58">
                  <c:v>0.31749999999999967</c:v>
                </c:pt>
                <c:pt idx="59">
                  <c:v>0.32124999999999965</c:v>
                </c:pt>
                <c:pt idx="60">
                  <c:v>0.32499999999999962</c:v>
                </c:pt>
                <c:pt idx="61">
                  <c:v>0.3287499999999996</c:v>
                </c:pt>
                <c:pt idx="62">
                  <c:v>0.33249999999999957</c:v>
                </c:pt>
                <c:pt idx="63">
                  <c:v>0.33624999999999955</c:v>
                </c:pt>
                <c:pt idx="64">
                  <c:v>0.33999999999999952</c:v>
                </c:pt>
                <c:pt idx="65">
                  <c:v>0.3437499999999995</c:v>
                </c:pt>
                <c:pt idx="66">
                  <c:v>0.34749999999999948</c:v>
                </c:pt>
                <c:pt idx="67">
                  <c:v>0.35124999999999945</c:v>
                </c:pt>
                <c:pt idx="68">
                  <c:v>0.35499999999999943</c:v>
                </c:pt>
                <c:pt idx="69">
                  <c:v>0.3587499999999994</c:v>
                </c:pt>
                <c:pt idx="70">
                  <c:v>0.36249999999999938</c:v>
                </c:pt>
                <c:pt idx="71">
                  <c:v>0.36624999999999935</c:v>
                </c:pt>
                <c:pt idx="72">
                  <c:v>0.36999999999999933</c:v>
                </c:pt>
                <c:pt idx="73">
                  <c:v>0.37374999999999931</c:v>
                </c:pt>
                <c:pt idx="74">
                  <c:v>0.37749999999999928</c:v>
                </c:pt>
                <c:pt idx="75">
                  <c:v>0.38124999999999926</c:v>
                </c:pt>
                <c:pt idx="76">
                  <c:v>0.38499999999999923</c:v>
                </c:pt>
                <c:pt idx="77">
                  <c:v>0.38874999999999921</c:v>
                </c:pt>
                <c:pt idx="78">
                  <c:v>0.39249999999999918</c:v>
                </c:pt>
                <c:pt idx="79">
                  <c:v>0.39624999999999916</c:v>
                </c:pt>
                <c:pt idx="80">
                  <c:v>0.39999999999999913</c:v>
                </c:pt>
                <c:pt idx="81">
                  <c:v>0.40374999999999911</c:v>
                </c:pt>
                <c:pt idx="82">
                  <c:v>0.40749999999999909</c:v>
                </c:pt>
                <c:pt idx="83">
                  <c:v>0.41124999999999906</c:v>
                </c:pt>
                <c:pt idx="84">
                  <c:v>0.41499999999999904</c:v>
                </c:pt>
                <c:pt idx="85">
                  <c:v>0.41874999999999901</c:v>
                </c:pt>
                <c:pt idx="86">
                  <c:v>0.42249999999999899</c:v>
                </c:pt>
                <c:pt idx="87">
                  <c:v>0.42624999999999896</c:v>
                </c:pt>
                <c:pt idx="88">
                  <c:v>0.42999999999999894</c:v>
                </c:pt>
                <c:pt idx="89">
                  <c:v>0.43374999999999891</c:v>
                </c:pt>
                <c:pt idx="90">
                  <c:v>0.43749999999999889</c:v>
                </c:pt>
                <c:pt idx="91">
                  <c:v>0.44124999999999887</c:v>
                </c:pt>
                <c:pt idx="92">
                  <c:v>0.44499999999999884</c:v>
                </c:pt>
                <c:pt idx="93">
                  <c:v>0.44874999999999882</c:v>
                </c:pt>
                <c:pt idx="94">
                  <c:v>0.45249999999999879</c:v>
                </c:pt>
                <c:pt idx="95">
                  <c:v>0.45624999999999877</c:v>
                </c:pt>
                <c:pt idx="96">
                  <c:v>0.45999999999999874</c:v>
                </c:pt>
                <c:pt idx="97">
                  <c:v>0.46374999999999872</c:v>
                </c:pt>
                <c:pt idx="98">
                  <c:v>0.46749999999999869</c:v>
                </c:pt>
                <c:pt idx="99">
                  <c:v>0.47124999999999867</c:v>
                </c:pt>
                <c:pt idx="100">
                  <c:v>0.47499999999999865</c:v>
                </c:pt>
                <c:pt idx="101">
                  <c:v>0.47874999999999862</c:v>
                </c:pt>
                <c:pt idx="102">
                  <c:v>0.4824999999999986</c:v>
                </c:pt>
                <c:pt idx="103">
                  <c:v>0.48624999999999857</c:v>
                </c:pt>
                <c:pt idx="104">
                  <c:v>0.48999999999999855</c:v>
                </c:pt>
                <c:pt idx="105">
                  <c:v>0.49374999999999852</c:v>
                </c:pt>
                <c:pt idx="106">
                  <c:v>0.4974999999999985</c:v>
                </c:pt>
                <c:pt idx="107">
                  <c:v>0.50124999999999853</c:v>
                </c:pt>
                <c:pt idx="108">
                  <c:v>0.50499999999999856</c:v>
                </c:pt>
                <c:pt idx="109">
                  <c:v>0.50874999999999859</c:v>
                </c:pt>
                <c:pt idx="110">
                  <c:v>0.51249999999999862</c:v>
                </c:pt>
                <c:pt idx="111">
                  <c:v>0.51624999999999865</c:v>
                </c:pt>
                <c:pt idx="112">
                  <c:v>0.51999999999999869</c:v>
                </c:pt>
                <c:pt idx="113">
                  <c:v>0.52374999999999872</c:v>
                </c:pt>
                <c:pt idx="114">
                  <c:v>0.52749999999999875</c:v>
                </c:pt>
                <c:pt idx="115">
                  <c:v>0.53124999999999878</c:v>
                </c:pt>
                <c:pt idx="116">
                  <c:v>0.53499999999999881</c:v>
                </c:pt>
                <c:pt idx="117">
                  <c:v>0.53874999999999884</c:v>
                </c:pt>
                <c:pt idx="118">
                  <c:v>0.54249999999999887</c:v>
                </c:pt>
                <c:pt idx="119">
                  <c:v>0.5462499999999989</c:v>
                </c:pt>
                <c:pt idx="120">
                  <c:v>0.54999999999999893</c:v>
                </c:pt>
                <c:pt idx="121">
                  <c:v>0.55374999999999897</c:v>
                </c:pt>
                <c:pt idx="122">
                  <c:v>0.557499999999999</c:v>
                </c:pt>
                <c:pt idx="123">
                  <c:v>0.56124999999999903</c:v>
                </c:pt>
                <c:pt idx="124">
                  <c:v>0.56499999999999906</c:v>
                </c:pt>
                <c:pt idx="125">
                  <c:v>0.56874999999999909</c:v>
                </c:pt>
                <c:pt idx="126">
                  <c:v>0.57249999999999912</c:v>
                </c:pt>
                <c:pt idx="127">
                  <c:v>0.57624999999999915</c:v>
                </c:pt>
                <c:pt idx="128">
                  <c:v>0.57999999999999918</c:v>
                </c:pt>
                <c:pt idx="129">
                  <c:v>0.58374999999999921</c:v>
                </c:pt>
                <c:pt idx="130">
                  <c:v>0.58749999999999925</c:v>
                </c:pt>
                <c:pt idx="131">
                  <c:v>0.59124999999999928</c:v>
                </c:pt>
                <c:pt idx="132">
                  <c:v>0.59499999999999931</c:v>
                </c:pt>
                <c:pt idx="133">
                  <c:v>0.59874999999999934</c:v>
                </c:pt>
                <c:pt idx="134">
                  <c:v>0.60249999999999937</c:v>
                </c:pt>
                <c:pt idx="135">
                  <c:v>0.6062499999999994</c:v>
                </c:pt>
                <c:pt idx="136">
                  <c:v>0.60999999999999943</c:v>
                </c:pt>
                <c:pt idx="137">
                  <c:v>0.61374999999999946</c:v>
                </c:pt>
                <c:pt idx="138">
                  <c:v>0.61749999999999949</c:v>
                </c:pt>
                <c:pt idx="139">
                  <c:v>0.62124999999999952</c:v>
                </c:pt>
                <c:pt idx="140">
                  <c:v>0.62499999999999956</c:v>
                </c:pt>
                <c:pt idx="141">
                  <c:v>0.62874999999999959</c:v>
                </c:pt>
                <c:pt idx="142">
                  <c:v>0.63249999999999962</c:v>
                </c:pt>
                <c:pt idx="143">
                  <c:v>0.63624999999999965</c:v>
                </c:pt>
                <c:pt idx="144">
                  <c:v>0.63999999999999968</c:v>
                </c:pt>
                <c:pt idx="145">
                  <c:v>0.64374999999999971</c:v>
                </c:pt>
                <c:pt idx="146">
                  <c:v>0.64749999999999974</c:v>
                </c:pt>
                <c:pt idx="147">
                  <c:v>0.65124999999999977</c:v>
                </c:pt>
                <c:pt idx="148">
                  <c:v>0.6549999999999998</c:v>
                </c:pt>
                <c:pt idx="149">
                  <c:v>0.65874999999999984</c:v>
                </c:pt>
                <c:pt idx="150">
                  <c:v>0.66249999999999987</c:v>
                </c:pt>
                <c:pt idx="151">
                  <c:v>0.6662499999999999</c:v>
                </c:pt>
                <c:pt idx="152">
                  <c:v>0.66999999999999993</c:v>
                </c:pt>
                <c:pt idx="153">
                  <c:v>0.67374999999999996</c:v>
                </c:pt>
                <c:pt idx="154">
                  <c:v>0.67749999999999999</c:v>
                </c:pt>
                <c:pt idx="155">
                  <c:v>0.68125000000000002</c:v>
                </c:pt>
                <c:pt idx="156">
                  <c:v>0.68500000000000005</c:v>
                </c:pt>
                <c:pt idx="157">
                  <c:v>0.68875000000000008</c:v>
                </c:pt>
                <c:pt idx="158">
                  <c:v>0.69250000000000012</c:v>
                </c:pt>
                <c:pt idx="159">
                  <c:v>0.69625000000000015</c:v>
                </c:pt>
                <c:pt idx="160">
                  <c:v>0.70000000000000018</c:v>
                </c:pt>
                <c:pt idx="161">
                  <c:v>0.70375000000000021</c:v>
                </c:pt>
                <c:pt idx="162">
                  <c:v>0.70750000000000024</c:v>
                </c:pt>
                <c:pt idx="163">
                  <c:v>0.71125000000000027</c:v>
                </c:pt>
                <c:pt idx="164">
                  <c:v>0.7150000000000003</c:v>
                </c:pt>
                <c:pt idx="165">
                  <c:v>0.71875000000000033</c:v>
                </c:pt>
                <c:pt idx="166">
                  <c:v>0.72250000000000036</c:v>
                </c:pt>
                <c:pt idx="167">
                  <c:v>0.7262500000000004</c:v>
                </c:pt>
                <c:pt idx="168">
                  <c:v>0.73000000000000043</c:v>
                </c:pt>
                <c:pt idx="169">
                  <c:v>0.73375000000000046</c:v>
                </c:pt>
                <c:pt idx="170">
                  <c:v>0.73750000000000049</c:v>
                </c:pt>
                <c:pt idx="171">
                  <c:v>0.74125000000000052</c:v>
                </c:pt>
                <c:pt idx="172">
                  <c:v>0.74500000000000055</c:v>
                </c:pt>
                <c:pt idx="173">
                  <c:v>0.74875000000000058</c:v>
                </c:pt>
                <c:pt idx="174">
                  <c:v>0.75250000000000061</c:v>
                </c:pt>
                <c:pt idx="175">
                  <c:v>0.75625000000000064</c:v>
                </c:pt>
                <c:pt idx="176">
                  <c:v>0.76000000000000068</c:v>
                </c:pt>
                <c:pt idx="177">
                  <c:v>0.76375000000000071</c:v>
                </c:pt>
                <c:pt idx="178">
                  <c:v>0.76750000000000074</c:v>
                </c:pt>
                <c:pt idx="179">
                  <c:v>0.77125000000000077</c:v>
                </c:pt>
                <c:pt idx="180">
                  <c:v>0.7750000000000008</c:v>
                </c:pt>
                <c:pt idx="181">
                  <c:v>0.77875000000000083</c:v>
                </c:pt>
                <c:pt idx="182">
                  <c:v>0.78250000000000086</c:v>
                </c:pt>
                <c:pt idx="183">
                  <c:v>0.78625000000000089</c:v>
                </c:pt>
                <c:pt idx="184">
                  <c:v>0.79000000000000092</c:v>
                </c:pt>
                <c:pt idx="185">
                  <c:v>0.79375000000000095</c:v>
                </c:pt>
                <c:pt idx="186">
                  <c:v>0.79750000000000099</c:v>
                </c:pt>
                <c:pt idx="187">
                  <c:v>0.80125000000000102</c:v>
                </c:pt>
                <c:pt idx="188">
                  <c:v>0.80500000000000105</c:v>
                </c:pt>
                <c:pt idx="189">
                  <c:v>0.80875000000000108</c:v>
                </c:pt>
                <c:pt idx="190">
                  <c:v>0.81250000000000111</c:v>
                </c:pt>
                <c:pt idx="191">
                  <c:v>0.81625000000000114</c:v>
                </c:pt>
                <c:pt idx="192">
                  <c:v>0.82000000000000117</c:v>
                </c:pt>
                <c:pt idx="193">
                  <c:v>0.8237500000000012</c:v>
                </c:pt>
                <c:pt idx="194">
                  <c:v>0.82750000000000123</c:v>
                </c:pt>
                <c:pt idx="195">
                  <c:v>0.83125000000000127</c:v>
                </c:pt>
                <c:pt idx="196">
                  <c:v>0.8350000000000013</c:v>
                </c:pt>
                <c:pt idx="197">
                  <c:v>0.83875000000000133</c:v>
                </c:pt>
                <c:pt idx="198">
                  <c:v>0.84250000000000136</c:v>
                </c:pt>
                <c:pt idx="199">
                  <c:v>0.84625000000000139</c:v>
                </c:pt>
                <c:pt idx="200">
                  <c:v>0.85000000000000142</c:v>
                </c:pt>
              </c:numCache>
            </c:numRef>
          </c:xVal>
          <c:yVal>
            <c:numRef>
              <c:f>Sheet1!$Q$2:$Q$202</c:f>
              <c:numCache>
                <c:formatCode>General</c:formatCode>
                <c:ptCount val="201"/>
                <c:pt idx="0">
                  <c:v>979473136657145</c:v>
                </c:pt>
                <c:pt idx="1">
                  <c:v>4.5194044697723017</c:v>
                </c:pt>
                <c:pt idx="2">
                  <c:v>2.6092309572264312</c:v>
                </c:pt>
                <c:pt idx="3">
                  <c:v>1.9722969273813247</c:v>
                </c:pt>
                <c:pt idx="4">
                  <c:v>1.6536726906319159</c:v>
                </c:pt>
                <c:pt idx="5">
                  <c:v>1.4623722841704816</c:v>
                </c:pt>
                <c:pt idx="6">
                  <c:v>1.3347336996043366</c:v>
                </c:pt>
                <c:pt idx="7">
                  <c:v>1.2434732011743352</c:v>
                </c:pt>
                <c:pt idx="8">
                  <c:v>1.1749489052983486</c:v>
                </c:pt>
                <c:pt idx="9">
                  <c:v>1.1215819737424824</c:v>
                </c:pt>
                <c:pt idx="10">
                  <c:v>1.0788250908805019</c:v>
                </c:pt>
                <c:pt idx="11">
                  <c:v>1.0437844988034586</c:v>
                </c:pt>
                <c:pt idx="12">
                  <c:v>1.0145310148667899</c:v>
                </c:pt>
                <c:pt idx="13">
                  <c:v>0.98972904113156512</c:v>
                </c:pt>
                <c:pt idx="14">
                  <c:v>0.96842456975269298</c:v>
                </c:pt>
                <c:pt idx="15">
                  <c:v>0.94991798620542467</c:v>
                </c:pt>
                <c:pt idx="16">
                  <c:v>0.93368457129579108</c:v>
                </c:pt>
                <c:pt idx="17">
                  <c:v>0.91932306127913521</c:v>
                </c:pt>
                <c:pt idx="18">
                  <c:v>0.90652135460015293</c:v>
                </c:pt>
                <c:pt idx="19">
                  <c:v>0.89503304807798989</c:v>
                </c:pt>
                <c:pt idx="20">
                  <c:v>0.88466101223051496</c:v>
                </c:pt>
                <c:pt idx="21">
                  <c:v>0.87524565935792875</c:v>
                </c:pt>
                <c:pt idx="22">
                  <c:v>0.86665641123489823</c:v>
                </c:pt>
                <c:pt idx="23">
                  <c:v>0.85878539261719766</c:v>
                </c:pt>
                <c:pt idx="24">
                  <c:v>0.85154270136683807</c:v>
                </c:pt>
                <c:pt idx="25">
                  <c:v>0.84485281374238541</c:v>
                </c:pt>
                <c:pt idx="26">
                  <c:v>0.83865181923294441</c:v>
                </c:pt>
                <c:pt idx="27">
                  <c:v>0.83288526986880151</c:v>
                </c:pt>
                <c:pt idx="28">
                  <c:v>0.82750649038943203</c:v>
                </c:pt>
                <c:pt idx="29">
                  <c:v>0.82247523802730194</c:v>
                </c:pt>
                <c:pt idx="30">
                  <c:v>0.81775663033030888</c:v>
                </c:pt>
                <c:pt idx="31">
                  <c:v>0.81332028049786387</c:v>
                </c:pt>
                <c:pt idx="32">
                  <c:v>0.80913959483686382</c:v>
                </c:pt>
                <c:pt idx="33">
                  <c:v>0.80519119794833405</c:v>
                </c:pt>
                <c:pt idx="34">
                  <c:v>0.80145445934710047</c:v>
                </c:pt>
                <c:pt idx="35">
                  <c:v>0.79791110122772724</c:v>
                </c:pt>
                <c:pt idx="36">
                  <c:v>0.79454487159811893</c:v>
                </c:pt>
                <c:pt idx="37">
                  <c:v>0.79134127041376778</c:v>
                </c:pt>
                <c:pt idx="38">
                  <c:v>0.78828731894919801</c:v>
                </c:pt>
                <c:pt idx="39">
                  <c:v>0.78537136464591206</c:v>
                </c:pt>
                <c:pt idx="40">
                  <c:v>0.78258291522827028</c:v>
                </c:pt>
                <c:pt idx="41">
                  <c:v>0.77991249709015575</c:v>
                </c:pt>
                <c:pt idx="42">
                  <c:v>0.77735153390710388</c:v>
                </c:pt>
                <c:pt idx="43">
                  <c:v>0.7748922421811828</c:v>
                </c:pt>
                <c:pt idx="44">
                  <c:v>0.77252754102457644</c:v>
                </c:pt>
                <c:pt idx="45">
                  <c:v>0.77025097396675224</c:v>
                </c:pt>
                <c:pt idx="46">
                  <c:v>0.76805664095532422</c:v>
                </c:pt>
                <c:pt idx="47">
                  <c:v>0.76593913903217792</c:v>
                </c:pt>
                <c:pt idx="48">
                  <c:v>0.76389351041948739</c:v>
                </c:pt>
                <c:pt idx="49">
                  <c:v>0.76191519695682963</c:v>
                </c:pt>
                <c:pt idx="50">
                  <c:v>0.7599999999999999</c:v>
                </c:pt>
                <c:pt idx="51">
                  <c:v>0.75814404503162747</c:v>
                </c:pt>
                <c:pt idx="52">
                  <c:v>0.75634375034904944</c:v>
                </c:pt>
                <c:pt idx="53">
                  <c:v>0.75459579929066412</c:v>
                </c:pt>
                <c:pt idx="54">
                  <c:v>0.75289711554179128</c:v>
                </c:pt>
                <c:pt idx="55">
                  <c:v>0.75124484112780787</c:v>
                </c:pt>
                <c:pt idx="56">
                  <c:v>0.74963631675834841</c:v>
                </c:pt>
                <c:pt idx="57">
                  <c:v>0.74806906423352493</c:v>
                </c:pt>
                <c:pt idx="58">
                  <c:v>0.74654077066297664</c:v>
                </c:pt>
                <c:pt idx="59">
                  <c:v>0.74504927428232581</c:v>
                </c:pt>
                <c:pt idx="60">
                  <c:v>0.74359255168032157</c:v>
                </c:pt>
                <c:pt idx="61">
                  <c:v>0.74216870627442133</c:v>
                </c:pt>
                <c:pt idx="62">
                  <c:v>0.7407759578934715</c:v>
                </c:pt>
                <c:pt idx="63">
                  <c:v>0.7394126333440767</c:v>
                </c:pt>
                <c:pt idx="64">
                  <c:v>0.73807715785264871</c:v>
                </c:pt>
                <c:pt idx="65">
                  <c:v>0.73676804728839584</c:v>
                </c:pt>
                <c:pt idx="66">
                  <c:v>0.73548390108396811</c:v>
                </c:pt>
                <c:pt idx="67">
                  <c:v>0.73422339578039764</c:v>
                </c:pt>
                <c:pt idx="68">
                  <c:v>0.73298527913156608</c:v>
                </c:pt>
                <c:pt idx="69">
                  <c:v>0.73176836471092077</c:v>
                </c:pt>
                <c:pt idx="70">
                  <c:v>0.73057152696966565</c:v>
                </c:pt>
                <c:pt idx="71">
                  <c:v>0.72939369670134857</c:v>
                </c:pt>
                <c:pt idx="72">
                  <c:v>0.72823385687273501</c:v>
                </c:pt>
                <c:pt idx="73">
                  <c:v>0.72709103878521886</c:v>
                </c:pt>
                <c:pt idx="74">
                  <c:v>0.72596431853484544</c:v>
                </c:pt>
                <c:pt idx="75">
                  <c:v>0.72485281374238564</c:v>
                </c:pt>
                <c:pt idx="76">
                  <c:v>0.72375568052786321</c:v>
                </c:pt>
                <c:pt idx="77">
                  <c:v>0.72267211070654913</c:v>
                </c:pt>
                <c:pt idx="78">
                  <c:v>0.72160132918574527</c:v>
                </c:pt>
                <c:pt idx="79">
                  <c:v>0.72054259154372091</c:v>
                </c:pt>
                <c:pt idx="80">
                  <c:v>0.71949518177397431</c:v>
                </c:pt>
                <c:pt idx="81">
                  <c:v>0.71845841017959378</c:v>
                </c:pt>
                <c:pt idx="82">
                  <c:v>0.71743161140391487</c:v>
                </c:pt>
                <c:pt idx="83">
                  <c:v>0.71641414258493408</c:v>
                </c:pt>
                <c:pt idx="84">
                  <c:v>0.71540538162206346</c:v>
                </c:pt>
                <c:pt idx="85">
                  <c:v>0.71440472554480683</c:v>
                </c:pt>
                <c:pt idx="86">
                  <c:v>0.71341158897382884</c:v>
                </c:pt>
                <c:pt idx="87">
                  <c:v>0.71242540266567622</c:v>
                </c:pt>
                <c:pt idx="88">
                  <c:v>0.71144561213311386</c:v>
                </c:pt>
                <c:pt idx="89">
                  <c:v>0.71047167633366182</c:v>
                </c:pt>
                <c:pt idx="90">
                  <c:v>0.70950306641947203</c:v>
                </c:pt>
                <c:pt idx="91">
                  <c:v>0.70853926454217653</c:v>
                </c:pt>
                <c:pt idx="92">
                  <c:v>0.70757976270676637</c:v>
                </c:pt>
                <c:pt idx="93">
                  <c:v>0.70662406166894909</c:v>
                </c:pt>
                <c:pt idx="94">
                  <c:v>0.70567166987075691</c:v>
                </c:pt>
                <c:pt idx="95">
                  <c:v>0.70472210240947708</c:v>
                </c:pt>
                <c:pt idx="96">
                  <c:v>0.70377488003521893</c:v>
                </c:pt>
                <c:pt idx="97">
                  <c:v>0.70282952817264877</c:v>
                </c:pt>
                <c:pt idx="98">
                  <c:v>0.70188557596260104</c:v>
                </c:pt>
                <c:pt idx="99">
                  <c:v>0.70094255531941985</c:v>
                </c:pt>
                <c:pt idx="100">
                  <c:v>0.70000000000000007</c:v>
                </c:pt>
                <c:pt idx="101">
                  <c:v>0.69905744468058006</c:v>
                </c:pt>
                <c:pt idx="102">
                  <c:v>0.69811442403739898</c:v>
                </c:pt>
                <c:pt idx="103">
                  <c:v>0.69717047182735126</c:v>
                </c:pt>
                <c:pt idx="104">
                  <c:v>0.69622511996478109</c:v>
                </c:pt>
                <c:pt idx="105">
                  <c:v>0.69527789759052294</c:v>
                </c:pt>
                <c:pt idx="106">
                  <c:v>0.69432833012924311</c:v>
                </c:pt>
                <c:pt idx="107">
                  <c:v>0.69337593833105093</c:v>
                </c:pt>
                <c:pt idx="108">
                  <c:v>0.69242023729323365</c:v>
                </c:pt>
                <c:pt idx="109">
                  <c:v>0.69146073545782349</c:v>
                </c:pt>
                <c:pt idx="110">
                  <c:v>0.69049693358052799</c:v>
                </c:pt>
                <c:pt idx="111">
                  <c:v>0.68952832366633821</c:v>
                </c:pt>
                <c:pt idx="112">
                  <c:v>0.68855438786688616</c:v>
                </c:pt>
                <c:pt idx="113">
                  <c:v>0.6875745973343238</c:v>
                </c:pt>
                <c:pt idx="114">
                  <c:v>0.6865884110261713</c:v>
                </c:pt>
                <c:pt idx="115">
                  <c:v>0.68559527445519319</c:v>
                </c:pt>
                <c:pt idx="116">
                  <c:v>0.68459461837793656</c:v>
                </c:pt>
                <c:pt idx="117">
                  <c:v>0.68358585741506595</c:v>
                </c:pt>
                <c:pt idx="118">
                  <c:v>0.68256838859608526</c:v>
                </c:pt>
                <c:pt idx="119">
                  <c:v>0.68154158982040636</c:v>
                </c:pt>
                <c:pt idx="120">
                  <c:v>0.68050481822602593</c:v>
                </c:pt>
                <c:pt idx="121">
                  <c:v>0.67945740845627922</c:v>
                </c:pt>
                <c:pt idx="122">
                  <c:v>0.67839867081425487</c:v>
                </c:pt>
                <c:pt idx="123">
                  <c:v>0.677327889293451</c:v>
                </c:pt>
                <c:pt idx="124">
                  <c:v>0.67624431947213703</c:v>
                </c:pt>
                <c:pt idx="125">
                  <c:v>0.67514718625761461</c:v>
                </c:pt>
                <c:pt idx="126">
                  <c:v>0.6740356814651548</c:v>
                </c:pt>
                <c:pt idx="127">
                  <c:v>0.67290896121478139</c:v>
                </c:pt>
                <c:pt idx="128">
                  <c:v>0.67176614312726535</c:v>
                </c:pt>
                <c:pt idx="129">
                  <c:v>0.67060630329865178</c:v>
                </c:pt>
                <c:pt idx="130">
                  <c:v>0.6694284730303347</c:v>
                </c:pt>
                <c:pt idx="131">
                  <c:v>0.66823163528907958</c:v>
                </c:pt>
                <c:pt idx="132">
                  <c:v>0.66701472086843427</c:v>
                </c:pt>
                <c:pt idx="133">
                  <c:v>0.66577660421960283</c:v>
                </c:pt>
                <c:pt idx="134">
                  <c:v>0.66451609891603225</c:v>
                </c:pt>
                <c:pt idx="135">
                  <c:v>0.66323195271160462</c:v>
                </c:pt>
                <c:pt idx="136">
                  <c:v>0.66192284214735175</c:v>
                </c:pt>
                <c:pt idx="137">
                  <c:v>0.66058736665592388</c:v>
                </c:pt>
                <c:pt idx="138">
                  <c:v>0.65922404210652907</c:v>
                </c:pt>
                <c:pt idx="139">
                  <c:v>0.65783129372557925</c:v>
                </c:pt>
                <c:pt idx="140">
                  <c:v>0.65640744831967901</c:v>
                </c:pt>
                <c:pt idx="141">
                  <c:v>0.65495072571767488</c:v>
                </c:pt>
                <c:pt idx="142">
                  <c:v>0.65345922933702405</c:v>
                </c:pt>
                <c:pt idx="143">
                  <c:v>0.65193093576647576</c:v>
                </c:pt>
                <c:pt idx="144">
                  <c:v>0.65036368324165228</c:v>
                </c:pt>
                <c:pt idx="145">
                  <c:v>0.64875515887219293</c:v>
                </c:pt>
                <c:pt idx="146">
                  <c:v>0.64710288445820963</c:v>
                </c:pt>
                <c:pt idx="147">
                  <c:v>0.64540420070933679</c:v>
                </c:pt>
                <c:pt idx="148">
                  <c:v>0.64365624965095147</c:v>
                </c:pt>
                <c:pt idx="149">
                  <c:v>0.64185595496837344</c:v>
                </c:pt>
                <c:pt idx="150">
                  <c:v>0.64000000000000123</c:v>
                </c:pt>
                <c:pt idx="151">
                  <c:v>0.6380848030431715</c:v>
                </c:pt>
                <c:pt idx="152">
                  <c:v>0.63610648958051375</c:v>
                </c:pt>
                <c:pt idx="153">
                  <c:v>0.63406086096782321</c:v>
                </c:pt>
                <c:pt idx="154">
                  <c:v>0.63194335904467702</c:v>
                </c:pt>
                <c:pt idx="155">
                  <c:v>0.62974902603324912</c:v>
                </c:pt>
                <c:pt idx="156">
                  <c:v>0.62747245897542503</c:v>
                </c:pt>
                <c:pt idx="157">
                  <c:v>0.62510775781881878</c:v>
                </c:pt>
                <c:pt idx="158">
                  <c:v>0.62264846609289781</c:v>
                </c:pt>
                <c:pt idx="159">
                  <c:v>0.62008750290984604</c:v>
                </c:pt>
                <c:pt idx="160">
                  <c:v>0.61741708477173152</c:v>
                </c:pt>
                <c:pt idx="161">
                  <c:v>0.61462863535408996</c:v>
                </c:pt>
                <c:pt idx="162">
                  <c:v>0.61171268105080412</c:v>
                </c:pt>
                <c:pt idx="163">
                  <c:v>0.60865872958623457</c:v>
                </c:pt>
                <c:pt idx="164">
                  <c:v>0.60545512840188342</c:v>
                </c:pt>
                <c:pt idx="165">
                  <c:v>0.60208889877227545</c:v>
                </c:pt>
                <c:pt idx="166">
                  <c:v>0.59854554065290233</c:v>
                </c:pt>
                <c:pt idx="167">
                  <c:v>0.59480880205166897</c:v>
                </c:pt>
                <c:pt idx="168">
                  <c:v>0.59086040516313942</c:v>
                </c:pt>
                <c:pt idx="169">
                  <c:v>0.5866797195021396</c:v>
                </c:pt>
                <c:pt idx="170">
                  <c:v>0.58224336966969492</c:v>
                </c:pt>
                <c:pt idx="171">
                  <c:v>0.57752476197270208</c:v>
                </c:pt>
                <c:pt idx="172">
                  <c:v>0.57249350961057244</c:v>
                </c:pt>
                <c:pt idx="173">
                  <c:v>0.56711473013120328</c:v>
                </c:pt>
                <c:pt idx="174">
                  <c:v>0.56134818076706072</c:v>
                </c:pt>
                <c:pt idx="175">
                  <c:v>0.55514718625762027</c:v>
                </c:pt>
                <c:pt idx="176">
                  <c:v>0.54845729863316817</c:v>
                </c:pt>
                <c:pt idx="177">
                  <c:v>0.54121460738280924</c:v>
                </c:pt>
                <c:pt idx="178">
                  <c:v>0.53334358876510923</c:v>
                </c:pt>
                <c:pt idx="179">
                  <c:v>0.52475434064207982</c:v>
                </c:pt>
                <c:pt idx="180">
                  <c:v>0.51533898776949427</c:v>
                </c:pt>
                <c:pt idx="181">
                  <c:v>0.50496695192202068</c:v>
                </c:pt>
                <c:pt idx="182">
                  <c:v>0.49347864539985897</c:v>
                </c:pt>
                <c:pt idx="183">
                  <c:v>0.48067693872087802</c:v>
                </c:pt>
                <c:pt idx="184">
                  <c:v>0.46631542870422432</c:v>
                </c:pt>
                <c:pt idx="185">
                  <c:v>0.45008201379459312</c:v>
                </c:pt>
                <c:pt idx="186">
                  <c:v>0.43157543024732758</c:v>
                </c:pt>
                <c:pt idx="187">
                  <c:v>0.41027095886845866</c:v>
                </c:pt>
                <c:pt idx="188">
                  <c:v>0.38546898513323796</c:v>
                </c:pt>
                <c:pt idx="189">
                  <c:v>0.35621550119657525</c:v>
                </c:pt>
                <c:pt idx="190">
                  <c:v>0.32117490911954</c:v>
                </c:pt>
                <c:pt idx="191">
                  <c:v>0.27841802625756995</c:v>
                </c:pt>
                <c:pt idx="192">
                  <c:v>0.22505109470171741</c:v>
                </c:pt>
                <c:pt idx="193">
                  <c:v>0.15652679882575438</c:v>
                </c:pt>
                <c:pt idx="194">
                  <c:v>6.5266300395781962E-2</c:v>
                </c:pt>
                <c:pt idx="195">
                  <c:v>-6.237228417030416E-2</c:v>
                </c:pt>
                <c:pt idx="196">
                  <c:v>-0.25367269063163889</c:v>
                </c:pt>
                <c:pt idx="197">
                  <c:v>-0.57229692738082649</c:v>
                </c:pt>
                <c:pt idx="198">
                  <c:v>-1.2092309572253104</c:v>
                </c:pt>
                <c:pt idx="199">
                  <c:v>-3.119404469767658</c:v>
                </c:pt>
                <c:pt idx="200">
                  <c:v>-3206326426364.1064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208-44BC-8DB1-3BF279BD9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9824864"/>
        <c:axId val="339827360"/>
      </c:scatterChart>
      <c:valAx>
        <c:axId val="33982486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827360"/>
        <c:crosses val="autoZero"/>
        <c:crossBetween val="midCat"/>
      </c:valAx>
      <c:valAx>
        <c:axId val="339827360"/>
        <c:scaling>
          <c:orientation val="minMax"/>
          <c:max val="2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8248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0.42783</cdr:x>
      <cdr:y>0.94247</cdr:y>
    </cdr:from>
    <cdr:to>
      <cdr:x>0.66024</cdr:x>
      <cdr:y>0.99866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01BBD2F-4301-CE6B-3312-7554D65ACDE8}"/>
            </a:ext>
          </a:extLst>
        </cdr:cNvPr>
        <cdr:cNvSpPr txBox="1"/>
      </cdr:nvSpPr>
      <cdr:spPr>
        <a:xfrm xmlns:a="http://schemas.openxmlformats.org/drawingml/2006/main">
          <a:off x="2606676" y="4473576"/>
          <a:ext cx="141605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200" dirty="0"/>
            <a:t>Water Saturation</a:t>
          </a:r>
        </a:p>
      </cdr:txBody>
    </cdr:sp>
  </cdr:relSizeAnchor>
  <cdr:relSizeAnchor xmlns:cdr="http://schemas.openxmlformats.org/drawingml/2006/chartDrawing">
    <cdr:from>
      <cdr:x>0</cdr:x>
      <cdr:y>0.49921</cdr:y>
    </cdr:from>
    <cdr:to>
      <cdr:x>0.04377</cdr:x>
      <cdr:y>0.77948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C01AC495-B6B5-3698-01EC-168B4FB0EC31}"/>
            </a:ext>
          </a:extLst>
        </cdr:cNvPr>
        <cdr:cNvSpPr txBox="1"/>
      </cdr:nvSpPr>
      <cdr:spPr>
        <a:xfrm xmlns:a="http://schemas.openxmlformats.org/drawingml/2006/main" rot="16200000">
          <a:off x="-4733664" y="2577116"/>
          <a:ext cx="1175057" cy="206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dirty="0"/>
            <a:t>Dimensionless Capillary</a:t>
          </a:r>
          <a:r>
            <a:rPr lang="en-GB" sz="1200" baseline="0" dirty="0"/>
            <a:t> Pressure</a:t>
          </a:r>
          <a:endParaRPr lang="en-GB" sz="1200" dirty="0"/>
        </a:p>
      </cdr:txBody>
    </cdr:sp>
  </cdr:relSizeAnchor>
  <cdr:relSizeAnchor xmlns:cdr="http://schemas.openxmlformats.org/drawingml/2006/chartDrawing">
    <cdr:from>
      <cdr:x>0.53465</cdr:x>
      <cdr:y>0.44682</cdr:y>
    </cdr:from>
    <cdr:to>
      <cdr:x>0.76707</cdr:x>
      <cdr:y>0.50301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C01AC495-B6B5-3698-01EC-168B4FB0EC31}"/>
            </a:ext>
          </a:extLst>
        </cdr:cNvPr>
        <cdr:cNvSpPr txBox="1"/>
      </cdr:nvSpPr>
      <cdr:spPr>
        <a:xfrm xmlns:a="http://schemas.openxmlformats.org/drawingml/2006/main">
          <a:off x="3257550" y="2120900"/>
          <a:ext cx="141605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dirty="0"/>
            <a:t>Primary</a:t>
          </a:r>
          <a:r>
            <a:rPr lang="en-GB" sz="1200" baseline="0" dirty="0"/>
            <a:t> Drainage</a:t>
          </a:r>
          <a:endParaRPr lang="en-GB" sz="1200" dirty="0"/>
        </a:p>
      </cdr:txBody>
    </cdr:sp>
  </cdr:relSizeAnchor>
  <cdr:relSizeAnchor xmlns:cdr="http://schemas.openxmlformats.org/drawingml/2006/chartDrawing">
    <cdr:from>
      <cdr:x>0.19281</cdr:x>
      <cdr:y>0.72375</cdr:y>
    </cdr:from>
    <cdr:to>
      <cdr:x>0.42522</cdr:x>
      <cdr:y>0.77993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C01AC495-B6B5-3698-01EC-168B4FB0EC31}"/>
            </a:ext>
          </a:extLst>
        </cdr:cNvPr>
        <cdr:cNvSpPr txBox="1"/>
      </cdr:nvSpPr>
      <cdr:spPr>
        <a:xfrm xmlns:a="http://schemas.openxmlformats.org/drawingml/2006/main">
          <a:off x="1174750" y="3435350"/>
          <a:ext cx="141605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dirty="0">
              <a:solidFill>
                <a:srgbClr val="0070C0"/>
              </a:solidFill>
            </a:rPr>
            <a:t>Secondary</a:t>
          </a:r>
          <a:r>
            <a:rPr lang="en-GB" sz="1200" baseline="0" dirty="0">
              <a:solidFill>
                <a:srgbClr val="0070C0"/>
              </a:solidFill>
            </a:rPr>
            <a:t> waterflood (imbibition)</a:t>
          </a:r>
          <a:endParaRPr lang="en-GB" sz="1200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0.61386</cdr:x>
      <cdr:y>0.53244</cdr:y>
    </cdr:from>
    <cdr:to>
      <cdr:x>0.84992</cdr:x>
      <cdr:y>0.63077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C01AC495-B6B5-3698-01EC-168B4FB0EC31}"/>
            </a:ext>
          </a:extLst>
        </cdr:cNvPr>
        <cdr:cNvSpPr txBox="1"/>
      </cdr:nvSpPr>
      <cdr:spPr>
        <a:xfrm xmlns:a="http://schemas.openxmlformats.org/drawingml/2006/main">
          <a:off x="3740150" y="2527300"/>
          <a:ext cx="1438276" cy="466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dirty="0">
              <a:solidFill>
                <a:srgbClr val="FF0000"/>
              </a:solidFill>
            </a:rPr>
            <a:t>Secondary drainage </a:t>
          </a:r>
        </a:p>
        <a:p xmlns:a="http://schemas.openxmlformats.org/drawingml/2006/main">
          <a:r>
            <a:rPr lang="en-GB" sz="1200" dirty="0">
              <a:solidFill>
                <a:srgbClr val="FF0000"/>
              </a:solidFill>
            </a:rPr>
            <a:t>(gas reinjection)</a:t>
          </a:r>
        </a:p>
      </cdr:txBody>
    </cdr:sp>
  </cdr:relSizeAnchor>
  <cdr:relSizeAnchor xmlns:cdr="http://schemas.openxmlformats.org/drawingml/2006/chartDrawing">
    <cdr:from>
      <cdr:x>0.21342</cdr:x>
      <cdr:y>0.56342</cdr:y>
    </cdr:from>
    <cdr:to>
      <cdr:x>0.44583</cdr:x>
      <cdr:y>0.6196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C01AC495-B6B5-3698-01EC-168B4FB0EC31}"/>
            </a:ext>
          </a:extLst>
        </cdr:cNvPr>
        <cdr:cNvSpPr txBox="1"/>
      </cdr:nvSpPr>
      <cdr:spPr>
        <a:xfrm xmlns:a="http://schemas.openxmlformats.org/drawingml/2006/main">
          <a:off x="1008271" y="2362200"/>
          <a:ext cx="1097998" cy="2355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b="1" dirty="0">
              <a:solidFill>
                <a:srgbClr val="00B050"/>
              </a:solidFill>
            </a:rPr>
            <a:t>Reduced</a:t>
          </a:r>
          <a:r>
            <a:rPr lang="en-GB" sz="1200" b="1" baseline="0" dirty="0">
              <a:solidFill>
                <a:srgbClr val="00B050"/>
              </a:solidFill>
            </a:rPr>
            <a:t> hysteresis with </a:t>
          </a:r>
        </a:p>
        <a:p xmlns:a="http://schemas.openxmlformats.org/drawingml/2006/main">
          <a:r>
            <a:rPr lang="en-GB" sz="1200" b="1" baseline="0" dirty="0">
              <a:solidFill>
                <a:srgbClr val="00B050"/>
              </a:solidFill>
            </a:rPr>
            <a:t>Ostwald ripening?</a:t>
          </a:r>
          <a:endParaRPr lang="en-GB" sz="1200" b="1" dirty="0">
            <a:solidFill>
              <a:srgbClr val="00B05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BD0BE9D7-2EFC-4B94-8993-00558AC7A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E0DD33A3-A89E-45F4-A35E-2D77243B1F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418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5CC4F2-174F-4205-A2F6-1916DAE2776D}" type="slidenum">
              <a:rPr lang="en-GB" altLang="en-US" sz="1300" smtClean="0"/>
              <a:pPr eaLnBrk="1" hangingPunct="1">
                <a:spcBef>
                  <a:spcPct val="0"/>
                </a:spcBef>
              </a:pPr>
              <a:t>1</a:t>
            </a:fld>
            <a:endParaRPr lang="en-GB" altLang="en-US" sz="13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B14C47-A1DE-4E04-842A-B78C455B53CD}" type="slidenum">
              <a:rPr lang="en-GB" altLang="en-US" sz="1300" smtClean="0"/>
              <a:pPr>
                <a:spcBef>
                  <a:spcPct val="0"/>
                </a:spcBef>
              </a:pPr>
              <a:t>2</a:t>
            </a:fld>
            <a:endParaRPr lang="en-GB" altLang="en-US" sz="13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FFFFF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rgbClr val="FFFFF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rgbClr val="FFFFF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rgbClr val="FFFFF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rgbClr val="FFFFF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fld id="{9287B90E-7F6A-4DFC-8E83-B0326B2DB340}" type="slidenum">
              <a:rPr lang="da-DK" altLang="en-US" smtClean="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4</a:t>
            </a:fld>
            <a:endParaRPr lang="da-DK" alt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202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 typeface="Arial" pitchFamily="34" charset="0"/>
              <a:buChar char="•"/>
              <a:defRPr/>
            </a:pPr>
            <a:r>
              <a:rPr lang="en-GB" sz="1700" dirty="0"/>
              <a:t>Industrial waste remedy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GB" sz="1700" dirty="0"/>
              <a:t>Biodegradation of landfills</a:t>
            </a:r>
          </a:p>
          <a:p>
            <a:pPr marL="371429" indent="-371429" eaLnBrk="1" hangingPunct="1">
              <a:lnSpc>
                <a:spcPts val="3033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>
                <a:latin typeface="Arial" pitchFamily="34" charset="0"/>
                <a:cs typeface="Tahoma" pitchFamily="34" charset="0"/>
              </a:rPr>
              <a:t>Tracer studies </a:t>
            </a:r>
          </a:p>
          <a:p>
            <a:pPr marL="371429" indent="-371429" eaLnBrk="1" hangingPunct="1">
              <a:lnSpc>
                <a:spcPts val="3033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>
                <a:latin typeface="Arial" pitchFamily="34" charset="0"/>
                <a:cs typeface="Tahoma" pitchFamily="34" charset="0"/>
              </a:rPr>
              <a:t>Miscible displacement</a:t>
            </a:r>
          </a:p>
          <a:p>
            <a:pPr marL="371429" indent="-371429" eaLnBrk="1" hangingPunct="1">
              <a:lnSpc>
                <a:spcPts val="3033"/>
              </a:lnSpc>
              <a:spcBef>
                <a:spcPct val="20000"/>
              </a:spcBef>
              <a:buFontTx/>
              <a:buChar char="•"/>
              <a:defRPr/>
            </a:pPr>
            <a:endParaRPr lang="en-US" dirty="0">
              <a:latin typeface="Arial" pitchFamily="34" charset="0"/>
              <a:cs typeface="Tahoma" pitchFamily="34" charset="0"/>
            </a:endParaRPr>
          </a:p>
          <a:p>
            <a:pPr marL="371429" indent="-371429" eaLnBrk="1" hangingPunct="1">
              <a:lnSpc>
                <a:spcPts val="3033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>
                <a:latin typeface="Arial" pitchFamily="34" charset="0"/>
                <a:cs typeface="Tahoma" pitchFamily="34" charset="0"/>
              </a:rPr>
              <a:t>Capillary trapping – </a:t>
            </a:r>
            <a:r>
              <a:rPr lang="en-US" u="sng" dirty="0">
                <a:latin typeface="Arial" pitchFamily="34" charset="0"/>
                <a:cs typeface="Tahoma" pitchFamily="34" charset="0"/>
              </a:rPr>
              <a:t>multi-phase flow</a:t>
            </a:r>
          </a:p>
          <a:p>
            <a:pPr marL="371429" indent="-371429" eaLnBrk="1" hangingPunct="1">
              <a:lnSpc>
                <a:spcPts val="3033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>
                <a:latin typeface="Arial" pitchFamily="34" charset="0"/>
                <a:cs typeface="Tahoma" pitchFamily="34" charset="0"/>
              </a:rPr>
              <a:t>Development of miscibility - </a:t>
            </a:r>
            <a:r>
              <a:rPr lang="en-US" u="sng" dirty="0">
                <a:latin typeface="Arial" pitchFamily="34" charset="0"/>
                <a:cs typeface="Tahoma" pitchFamily="34" charset="0"/>
              </a:rPr>
              <a:t>transport</a:t>
            </a:r>
          </a:p>
          <a:p>
            <a:pPr marL="371429" indent="-371429" eaLnBrk="1" hangingPunct="1">
              <a:lnSpc>
                <a:spcPts val="3033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dirty="0">
                <a:latin typeface="Arial" pitchFamily="34" charset="0"/>
                <a:cs typeface="Tahoma" pitchFamily="34" charset="0"/>
              </a:rPr>
              <a:t>Fluid-solid interaction - </a:t>
            </a:r>
            <a:r>
              <a:rPr lang="en-US" u="sng" dirty="0">
                <a:latin typeface="Arial" pitchFamily="34" charset="0"/>
                <a:cs typeface="Tahoma" pitchFamily="34" charset="0"/>
              </a:rPr>
              <a:t>reaction</a:t>
            </a:r>
          </a:p>
          <a:p>
            <a:pPr eaLnBrk="1" hangingPunct="1">
              <a:defRPr/>
            </a:pPr>
            <a:endParaRPr lang="en-GB" dirty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763" indent="-30952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098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337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8576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47ECF2-CFA6-4728-AE08-9A9363ACC37D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958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9705B-D96A-44A1-8568-D8B3504FC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2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87251-3E1E-4B27-A9AD-88211DF91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9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4638"/>
            <a:ext cx="2133600" cy="60499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4638"/>
            <a:ext cx="6248400" cy="6049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DEDA0-63DC-46B4-8F1A-41E5AE195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93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1910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79C81-B314-4FDC-A11F-E80292D5F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2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1910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1910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41910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E94F8-B583-46C7-A36C-878AA4353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64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2BD83-7168-4105-A3D1-F608552D1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98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C7F78-3669-4F2D-969E-47E577D3A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6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090DD-DDA3-4CA1-99B3-597CF9D18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54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8C13D-42E9-437B-9824-692474B6C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0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EACB8-40E2-49CA-B613-FD2814D7A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3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62DE8-33CC-4031-82AC-895EF8902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3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90CA2-B198-471C-AD0C-BB68737CA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92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5A9E0-EE85-416C-B1AE-D261C12DD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7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74638"/>
            <a:ext cx="8534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278A2EFC-DD56-47C2-9784-A28C6C12A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1"/>
          <p:cNvSpPr>
            <a:spLocks noChangeArrowheads="1"/>
          </p:cNvSpPr>
          <p:nvPr userDrawn="1"/>
        </p:nvSpPr>
        <p:spPr bwMode="auto">
          <a:xfrm>
            <a:off x="76200" y="76200"/>
            <a:ext cx="8991600" cy="6705600"/>
          </a:xfrm>
          <a:prstGeom prst="rect">
            <a:avLst/>
          </a:prstGeom>
          <a:noFill/>
          <a:ln w="57150" cmpd="thickThin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Relationship Id="rId1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mperialCollegeLondon/porescale" TargetMode="External"/><Relationship Id="rId2" Type="http://schemas.openxmlformats.org/officeDocument/2006/relationships/hyperlink" Target="https://www.imperial.ac.uk/earth-science/research/research-groups/pore-scale-modelling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raAeZqNYHa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6200" y="76200"/>
            <a:ext cx="8991600" cy="6705600"/>
          </a:xfrm>
          <a:prstGeom prst="rect">
            <a:avLst/>
          </a:prstGeom>
          <a:noFill/>
          <a:ln w="57150" cmpd="thickThin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77091" y="1087934"/>
            <a:ext cx="8534400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buNone/>
            </a:pPr>
            <a:endParaRPr lang="en-GB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buNone/>
            </a:pPr>
            <a:r>
              <a:rPr lang="en-GB" alt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2024 Annual Meeting of the Imperial College Consortium on Pore-Scale Modelling and Imaging</a:t>
            </a:r>
          </a:p>
          <a:p>
            <a:pPr algn="ctr">
              <a:buNone/>
            </a:pPr>
            <a:r>
              <a:rPr lang="en-GB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16</a:t>
            </a:r>
            <a:r>
              <a:rPr lang="en-GB" altLang="en-US" sz="2800" b="1" baseline="30000" dirty="0">
                <a:solidFill>
                  <a:srgbClr val="00B050"/>
                </a:solidFill>
                <a:latin typeface="Calibri" panose="020F0502020204030204" pitchFamily="34" charset="0"/>
              </a:rPr>
              <a:t>th</a:t>
            </a:r>
            <a:r>
              <a:rPr lang="en-GB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 January 2024</a:t>
            </a:r>
            <a:endParaRPr lang="en-GB" altLang="en-US" sz="2800" dirty="0">
              <a:solidFill>
                <a:srgbClr val="00B05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36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tx1"/>
                </a:solidFill>
                <a:latin typeface="+mj-lt"/>
              </a:rPr>
              <a:t>Martin Blunt and Branko Bijeljic</a:t>
            </a:r>
            <a:endParaRPr lang="en-GB" sz="2000" b="1" dirty="0">
              <a:solidFill>
                <a:schemeClr val="tx1"/>
              </a:solidFill>
              <a:latin typeface="+mj-lt"/>
              <a:ea typeface="Arial Unicode MS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sz="2000" dirty="0">
              <a:solidFill>
                <a:schemeClr val="tx1"/>
              </a:solidFill>
              <a:latin typeface="+mj-lt"/>
              <a:ea typeface="Arial Unicode MS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chemeClr val="tx1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tx1"/>
                </a:solidFill>
                <a:latin typeface="+mj-lt"/>
              </a:rPr>
              <a:t>Department of Earth Science and Engineering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tx1"/>
                </a:solidFill>
                <a:latin typeface="+mj-lt"/>
              </a:rPr>
              <a:t>Imperial College London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chemeClr val="tx1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>
            <a:extLst>
              <a:ext uri="{FF2B5EF4-FFF2-40B4-BE49-F238E27FC236}">
                <a16:creationId xmlns:a16="http://schemas.microsoft.com/office/drawing/2014/main" id="{E53FE456-5087-44E8-A724-537C6728306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04800" y="160338"/>
            <a:ext cx="8534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kern="0" dirty="0">
                <a:solidFill>
                  <a:srgbClr val="FF0000"/>
                </a:solidFill>
              </a:rPr>
              <a:t>Percolation </a:t>
            </a:r>
            <a:r>
              <a:rPr lang="en-GB" altLang="en-US" b="1" i="1" kern="0" dirty="0">
                <a:solidFill>
                  <a:srgbClr val="FF0000"/>
                </a:solidFill>
              </a:rPr>
              <a:t>without</a:t>
            </a:r>
            <a:r>
              <a:rPr lang="en-GB" altLang="en-US" kern="0" dirty="0">
                <a:solidFill>
                  <a:srgbClr val="FF0000"/>
                </a:solidFill>
              </a:rPr>
              <a:t> trapping!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AA863C-0E97-DA94-768A-E70CF8E0579F}"/>
              </a:ext>
            </a:extLst>
          </p:cNvPr>
          <p:cNvSpPr txBox="1"/>
          <p:nvPr/>
        </p:nvSpPr>
        <p:spPr>
          <a:xfrm>
            <a:off x="304800" y="981075"/>
            <a:ext cx="85344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Secondary imbibition is percolation </a:t>
            </a:r>
            <a:r>
              <a:rPr lang="en-US" b="1" i="1" dirty="0"/>
              <a:t>without </a:t>
            </a:r>
            <a:r>
              <a:rPr lang="en-US" b="1" dirty="0"/>
              <a:t>trapping for gases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In equilibrium there is a constant capillary pressure everywhere, imposed through the connected non-wetting phase.  There is no trapping constraint.</a:t>
            </a:r>
          </a:p>
          <a:p>
            <a:endParaRPr lang="en-US" dirty="0"/>
          </a:p>
          <a:p>
            <a:r>
              <a:rPr lang="en-US" dirty="0"/>
              <a:t>Hang on – with no trapping what’s going on in CO</a:t>
            </a:r>
            <a:r>
              <a:rPr lang="en-US" baseline="-25000" dirty="0"/>
              <a:t>2</a:t>
            </a:r>
            <a:r>
              <a:rPr lang="en-US" dirty="0"/>
              <a:t> storage?  This is sounding rather dramatic!  </a:t>
            </a:r>
          </a:p>
          <a:p>
            <a:endParaRPr lang="en-US" dirty="0"/>
          </a:p>
          <a:p>
            <a:r>
              <a:rPr lang="en-US" dirty="0"/>
              <a:t>In equilibrium with an infinite body of wetting phase, all the non-wetting phase dissolves (Gao </a:t>
            </a:r>
            <a:r>
              <a:rPr lang="en-US" i="1" dirty="0"/>
              <a:t>et al., </a:t>
            </a:r>
            <a:r>
              <a:rPr lang="en-US" dirty="0"/>
              <a:t>2022) – this is just dissolution.</a:t>
            </a:r>
          </a:p>
          <a:p>
            <a:endParaRPr lang="en-US" dirty="0"/>
          </a:p>
          <a:p>
            <a:r>
              <a:rPr lang="en-US" dirty="0"/>
              <a:t>Locally though you can only impose a fixed capillary pressure with a connected non-wetting phase, so a finite residual saturation is defined – as usual – when the non-wetting phase disconnects.</a:t>
            </a:r>
          </a:p>
          <a:p>
            <a:endParaRPr lang="en-US" dirty="0"/>
          </a:p>
          <a:p>
            <a:r>
              <a:rPr lang="en-US" b="1" dirty="0"/>
              <a:t>Secondary drainage under pressure depletion is also percolation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Working in acquiring experimental data (Sepi, Waleed and Ahmed).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Yes, our pore-scale modelling team are on it too! (Ademola, Sajjad, Asli)</a:t>
            </a:r>
            <a:endParaRPr lang="en-GB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2467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AF0AE-F697-AC80-BF4C-D0F27E469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Working hypothesis</a:t>
            </a:r>
            <a:endParaRPr lang="en-GB" dirty="0">
              <a:solidFill>
                <a:srgbClr val="FF000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57E0D4D-CECA-9C3C-392F-A72C0A655E18}"/>
              </a:ext>
            </a:extLst>
          </p:cNvPr>
          <p:cNvGraphicFramePr>
            <a:graphicFrameLocks/>
          </p:cNvGraphicFramePr>
          <p:nvPr/>
        </p:nvGraphicFramePr>
        <p:xfrm>
          <a:off x="4249529" y="2057400"/>
          <a:ext cx="4724400" cy="4192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1E434D0-ED43-45DF-729F-8B8E81A75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121" y="2286000"/>
            <a:ext cx="3944729" cy="385694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82359E0-5A3E-22D9-35F7-D083A5D3A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529" y="1128024"/>
            <a:ext cx="85344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Reduced hysteresis.  Good for hydrogen storage but may reduce the amount of capillary trapping for carbon dioxide.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021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594" y="2325050"/>
            <a:ext cx="3678238" cy="2324100"/>
          </a:xfrm>
        </p:spPr>
      </p:pic>
      <p:sp>
        <p:nvSpPr>
          <p:cNvPr id="4101" name="Rectangle 12"/>
          <p:cNvSpPr>
            <a:spLocks noGrp="1" noChangeArrowheads="1"/>
          </p:cNvSpPr>
          <p:nvPr>
            <p:ph type="title"/>
          </p:nvPr>
        </p:nvSpPr>
        <p:spPr>
          <a:xfrm>
            <a:off x="-228600" y="76200"/>
            <a:ext cx="93726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FF0000"/>
                </a:solidFill>
              </a:rPr>
              <a:t>Does it matter?</a:t>
            </a:r>
          </a:p>
        </p:txBody>
      </p:sp>
      <p:pic>
        <p:nvPicPr>
          <p:cNvPr id="4103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108" y="1432780"/>
            <a:ext cx="3775075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" y="4333732"/>
            <a:ext cx="1519491" cy="211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Rectangle 18"/>
          <p:cNvSpPr>
            <a:spLocks noChangeArrowheads="1"/>
          </p:cNvSpPr>
          <p:nvPr/>
        </p:nvSpPr>
        <p:spPr bwMode="auto">
          <a:xfrm>
            <a:off x="3492763" y="916581"/>
            <a:ext cx="4656420" cy="41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800"/>
              </a:lnSpc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cs typeface="Tahoma" pitchFamily="34" charset="0"/>
              </a:rPr>
              <a:t>Carbon dioxide and Hydrogen Storage</a:t>
            </a:r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306388" y="3705225"/>
            <a:ext cx="144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http://energy.gov</a:t>
            </a:r>
            <a:r>
              <a:rPr lang="en-GB" altLang="en-US" sz="1100"/>
              <a:t>/</a:t>
            </a:r>
          </a:p>
        </p:txBody>
      </p:sp>
      <p:sp>
        <p:nvSpPr>
          <p:cNvPr id="4115" name="Rectangle 18"/>
          <p:cNvSpPr>
            <a:spLocks noChangeArrowheads="1"/>
          </p:cNvSpPr>
          <p:nvPr/>
        </p:nvSpPr>
        <p:spPr bwMode="auto">
          <a:xfrm>
            <a:off x="2574802" y="2395597"/>
            <a:ext cx="1522412" cy="5064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400"/>
              </a:lnSpc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cs typeface="Tahoma" pitchFamily="34" charset="0"/>
              </a:rPr>
              <a:t>Contaminant</a:t>
            </a:r>
          </a:p>
          <a:p>
            <a:pPr eaLnBrk="1" hangingPunct="1">
              <a:lnSpc>
                <a:spcPts val="1400"/>
              </a:lnSpc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cs typeface="Tahoma" pitchFamily="34" charset="0"/>
              </a:rPr>
              <a:t>Transport</a:t>
            </a:r>
          </a:p>
        </p:txBody>
      </p:sp>
      <p:sp>
        <p:nvSpPr>
          <p:cNvPr id="4116" name="Rectangle 7"/>
          <p:cNvSpPr>
            <a:spLocks noChangeArrowheads="1"/>
          </p:cNvSpPr>
          <p:nvPr/>
        </p:nvSpPr>
        <p:spPr bwMode="auto">
          <a:xfrm>
            <a:off x="1600200" y="1298575"/>
            <a:ext cx="28178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/>
              <a:t>http://www.euwfd.com/html/groundwater.html</a:t>
            </a:r>
          </a:p>
        </p:txBody>
      </p:sp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05F512EB-DCE3-4156-B818-B816530456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40" y="228600"/>
            <a:ext cx="2460253" cy="2113084"/>
          </a:xfrm>
          <a:prstGeom prst="rect">
            <a:avLst/>
          </a:prstGeom>
        </p:spPr>
      </p:pic>
      <p:pic>
        <p:nvPicPr>
          <p:cNvPr id="22" name="Picture 21" descr="A person with collar shirt&#10;&#10;Description automatically generated">
            <a:extLst>
              <a:ext uri="{FF2B5EF4-FFF2-40B4-BE49-F238E27FC236}">
                <a16:creationId xmlns:a16="http://schemas.microsoft.com/office/drawing/2014/main" id="{9717725A-92EE-4D27-A0F6-7E215ED1AD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985" y="162005"/>
            <a:ext cx="1537435" cy="1537435"/>
          </a:xfrm>
          <a:prstGeom prst="rect">
            <a:avLst/>
          </a:prstGeom>
        </p:spPr>
      </p:pic>
      <p:sp>
        <p:nvSpPr>
          <p:cNvPr id="24" name="Rectangle 18">
            <a:extLst>
              <a:ext uri="{FF2B5EF4-FFF2-40B4-BE49-F238E27FC236}">
                <a16:creationId xmlns:a16="http://schemas.microsoft.com/office/drawing/2014/main" id="{9BAD9F74-93D5-4735-B21D-8E6537B06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36" y="152400"/>
            <a:ext cx="3298146" cy="2795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400"/>
              </a:lnSpc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cs typeface="Tahoma" pitchFamily="34" charset="0"/>
              </a:rPr>
              <a:t>Electrochemical devices</a:t>
            </a:r>
          </a:p>
        </p:txBody>
      </p:sp>
      <p:pic>
        <p:nvPicPr>
          <p:cNvPr id="2" name="图片 11">
            <a:extLst>
              <a:ext uri="{FF2B5EF4-FFF2-40B4-BE49-F238E27FC236}">
                <a16:creationId xmlns:a16="http://schemas.microsoft.com/office/drawing/2014/main" id="{2093B4FE-1160-5A76-FEBD-AE00A3D5136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7888"/>
          <a:stretch/>
        </p:blipFill>
        <p:spPr bwMode="auto">
          <a:xfrm>
            <a:off x="1595503" y="5500109"/>
            <a:ext cx="4134214" cy="111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07129411-8166-9EAA-3F92-EDA9621B22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138" y="4905375"/>
            <a:ext cx="3590925" cy="1800225"/>
          </a:xfrm>
          <a:prstGeom prst="rect">
            <a:avLst/>
          </a:prstGeom>
        </p:spPr>
      </p:pic>
      <p:pic>
        <p:nvPicPr>
          <p:cNvPr id="4" name="Picture 2" descr="Homogeneous and Heterogeneous Catalysis | Gagliardi Group">
            <a:extLst>
              <a:ext uri="{FF2B5EF4-FFF2-40B4-BE49-F238E27FC236}">
                <a16:creationId xmlns:a16="http://schemas.microsoft.com/office/drawing/2014/main" id="{0CEAFABD-2E4C-3946-95CF-A9EF141B8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429" y="3581400"/>
            <a:ext cx="2569762" cy="128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8">
            <a:extLst>
              <a:ext uri="{FF2B5EF4-FFF2-40B4-BE49-F238E27FC236}">
                <a16:creationId xmlns:a16="http://schemas.microsoft.com/office/drawing/2014/main" id="{B8112988-B0CE-B0DE-9840-DF988A51F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713" y="4976087"/>
            <a:ext cx="3738968" cy="41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800"/>
              </a:lnSpc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cs typeface="Tahoma" pitchFamily="34" charset="0"/>
              </a:rPr>
              <a:t>Heat and Mass Transport</a:t>
            </a:r>
          </a:p>
        </p:txBody>
      </p:sp>
    </p:spTree>
    <p:extLst>
      <p:ext uri="{BB962C8B-B14F-4D97-AF65-F5344CB8AC3E}">
        <p14:creationId xmlns:p14="http://schemas.microsoft.com/office/powerpoint/2010/main" val="1211332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etroleum Technology Development Fund">
            <a:extLst>
              <a:ext uri="{FF2B5EF4-FFF2-40B4-BE49-F238E27FC236}">
                <a16:creationId xmlns:a16="http://schemas.microsoft.com/office/drawing/2014/main" id="{460C6C9C-273D-0B2D-C4BC-0C27AEEE1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238563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01A22D3A-0107-1C68-153E-78BAE41CA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2457726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npex Corporation">
            <a:extLst>
              <a:ext uri="{FF2B5EF4-FFF2-40B4-BE49-F238E27FC236}">
                <a16:creationId xmlns:a16="http://schemas.microsoft.com/office/drawing/2014/main" id="{B8768E1B-E9EE-4147-B2B4-143BE6C67F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" t="30584" r="9745" b="34724"/>
          <a:stretch/>
        </p:blipFill>
        <p:spPr bwMode="auto">
          <a:xfrm>
            <a:off x="6900155" y="2338406"/>
            <a:ext cx="2023111" cy="64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5" descr="BVI02 RGB 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6" y="234613"/>
            <a:ext cx="1633537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AutoShape 16" descr="data:image/jpeg;base64,/9j/4AAQSkZJRgABAQAAAQABAAD/2wCEAAkGBhQQEBIRDxQWFRQWFRgUFRcXFRYUFxsVFhQVFRocFhkXHDIqFxwjJR4XIi8sLzMpLCwsFSAxNTAqNSYrLCkBCQoKDgwOGg8PGiwhHyQpLCksLzUsKSk1LCo0LS4sLCkpNS8sNSwuLC0sLC0pLCksMyosKSwvLCwsLCkpKSwuKf/AABEIAGkAoAMBIgACEQEDEQH/xAAbAAEAAgMBAQAAAAAAAAAAAAAABQYDBAcBAv/EADoQAAICAQIDBQcDAgMJAAAAAAECAAMRBBIFITEGE0FRkRQiMmFxgaEHQrEjklJy4RUWJDM0YoKiwf/EABoBAQACAwEAAAAAAAAAAAAAAAABBAIDBQb/xAAmEQACAgIABgIDAQEAAAAAAAAAAQIDBBEFEiExMlFBgSJhobET/9oADAMBAAIRAxEAPwDuMREAREQBERAEREAREQD4sYAEnkAM/aUvifayx2IpOxPA4G4/M56Szcfz7Ndj/AfTxnO55vjWXZU41wetrbLmNWpbbJfR9qbkYbm3r4hsfg+Eu+j1S2otidGGR/rOYy79jgfZufTe2Ppy/wDuZp4NmWzsdU22tGWTXFLmROiexE9UURERAEREAREQBERAEREARPDMGp1qVDdY6oPNmCj8xrZDaXVmxErGv/ULS18kZrT/ANg5erYEiNR261Fg/o1pUD0Lku32AwB+ZnKtwXNPov2VXmVb5Yvmf66l5vQMrKehBB+hE5lVSzHagLHyAJP4nt2uusObrnf5Z2r/AGr1li7C6sE31EDIKuD4lWGPwR/7TiZuHHOnFRl4730LVGZydGtb7GroOyVrkGz+mvjnm32A6S56XTitVRBhQMATLPZaxMGrFX4d/ZtstlPuIiJeNYiIgCIiAIiIAiIgCIiAUv8AUTiF9IqNNjIjblbbgHcOY59emfSc6tuZzudix8ySx9TOsdu9D3uisx1TFg/8Tz/GZySdrBadfbqeQ4wpxv6vo0bvCtOGYk9F/kyZkVwazmy+eD6ZkrPPcVlJ5DT9dDp8LjFUJr7E3ezmr7rXUnwsDVH6/Ev5mlNDiOrKNWV+JWDj6ggiacCLlcor0/8ACzl2Kuvn9NP+nZJ7MOk1AsRHXoyhh9CMzNLvY6Se1sREQSIiIAiIgCIiAIiIAiIgGPUUh1ZW6MCD9CMThus0xqsetuqMVP2OJ3Wcp/UHQd3rGYdLFD/f4T/H5nRwJ6m4+zg8bq5qo2L4ZXK3KkEciJKU8XGPfBB+XMSJiXcjEqyPNHnsfLto8GS1vF1A9wEn58hIuywsSW5kz5noGTgcz5Rj4dWOvwX2Tfl25Hm/o6r+n+v73Rqp61k1n6DmPwRLNKH+m+lura0WVutbKGDMNo3A45A+YP4l8nIyUla9HscCbnjxcu+tCIiaC6IiIAiIgCIiAIiIAiIgHkpn6m6DdRXcOqPtP+Vxj+Qsukx3UK42uAw8iMibKp/85qRXyaVfU638nEdFwq244qrd/opx69JYtD+m+ofnaUqH13t6Dl+Z05UAGByE9xLc8+b8Vo5dXBaY+bb/AIVLQfptp052l7D9dq+i8/zLDouEU0jFVaJ9FGfWbs19brkpXfawVcgZPTJOBKk7Zz8mdSrGpq8IpGeexE1lgREQBE8dwASTgDmSeQxMdGqSwZrZWA5EqQwz9oBliIgGq3E6htzbWN3w++vPnjlz5zM9wBAJAJ5DJAyfIecofBOCUtwiyx61ZylrbiAWBXdt2n9oGPD5zd1NuU4O7n96ZJ8zSQMmTox2W83DcFyNxGQMjOPPExPxGtcbrEGSVGWUe8Oo69ZB6rnxejHUaazPyy/jIfRcHqs0vErLK1Z+91GGIBK7MkbT+3nzjROy7e3Jv7veu/8Aw7hu9OsajWJWM2OqDzZgo/Mo2q4dXXw/RXqoF3e0ObMe+S7Ddlup8vtNrX0PdxO1dlNhrqTu0vLbdrfEyKFOTnr5RojZcV1Kld4ZdmM7sjbjzzPhdchbYHQtjdt3AnHnjPSU32JqdNxJS1IXZu7qpmYVsVOeTAbd3I4+Um+BcIqq0qWIiixqBufA3HcgY5bqfD0EaJ2TiWhhuUgjzBBHqJho4hW5KpYjMOoDAn0BlHWwjg+jUsVrexEuYcsVF2zz8AeXrLVVwXT07XoqrSxUYVlQASNvTl8fh5xobN9tfWHFZdA56KWG70kF23uDaIlSCO9q5ggjlavlNPstwnT3aIXXqr2Pua6xsFw4Y597qhXkfDEi6wP9iDHMd+MHz/4jrJI2XXXcdpoda7rFVm+EHPPJ2j8xp+P0Wd5stQir/mHPJc56seXgfSUj9Rqt+s06ZxuQL/daRPrt1wNNLp6xpkKozgWc2OSqnZuyfm33xGhtlqq7aaNm2C9ck4GQwH9xGJJ6vXpShstdUQfuJwP9ZzLitOgGgrNJHtGEzzJfdy37weg6/jE1OLvYdLoBdu7va+PoLMeoXGPlHKRzHQNX2go1Wm1S0WBytLkjDDkUYfuHMSG/TfUJVo73sIVVtJJPIAd2k3Vp0S6bUexGvd7M+drEnbtON2T1z585ztRb7N+72fvfex07zavxfPGMZ5dZKQbOwcP49RqCwosD7RlsZwB8yRymoO2WkLisXqWJ2jAYgknHJgMTU0Hsz8NsGnYV1Gtw7H4lYr7xs8z/AD4eEpWl1TcPevlptQhbepXa7ciB7rdUPlISJbOnafg9VdJ06LiohlK5J5NnPMnPPJnzqOCU2UjTugNagBVyeW3pg5yCPOb8TEyI3hfZ6nTFjSuGbkWLM7EDwyx6TLVwipEsrVcLYWZxk8y/xePLM3YgGhbwWpqkpZM1oVKrluRTmvPOeU+eKcAp1JU3Lll+FgxRgD4BlOcSRiARun7P0V0vQlYCPneMnLZ67mzkn7zbWlUrCdEVdv0UDHX6TPMWp+Bv8p/gyJPSbCNLQ6KhtMtVSq1BBULzZcZORz+cxcO7LafT2d5UhDAEDLuwAPUAMeU++zP/AEtX0P8AJkpMKZudcZP5RMlp6Ia3sjpmsNhr5sdzAMwRm82QHBmf/d+jufZ+7/pbt+3c3xbt/XOeskomwx0Ruv7P032JZcm50xtO5hjDbh0PnNzU6VbUKWKGVhggjIP2maIJK9X2D0atu7rPyLsV9CeYktruF13191agZOWB0xjpjHTHym3EEaIbh/ZPT0CwVoQLFKPlmOVPh15TPpeztFVT0pWO7c5dSSwJIA/cfkJJRGxohqOyOmrV1Sr3XAV13OQQDkZBbqPA9RMWi7E6SpxYlXvA5G5mYA+YBPWT0SdjR//Z"/>
          <p:cNvSpPr>
            <a:spLocks noChangeAspect="1" noChangeArrowheads="1"/>
          </p:cNvSpPr>
          <p:nvPr/>
        </p:nvSpPr>
        <p:spPr bwMode="auto">
          <a:xfrm>
            <a:off x="63500" y="-492125"/>
            <a:ext cx="152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pic>
        <p:nvPicPr>
          <p:cNvPr id="13318" name="Picture 7" descr="company logo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558" y="5847850"/>
            <a:ext cx="444817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15" y="4225195"/>
            <a:ext cx="23272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09" y="708380"/>
            <a:ext cx="28575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2" r="30393"/>
          <a:stretch/>
        </p:blipFill>
        <p:spPr>
          <a:xfrm>
            <a:off x="1985354" y="2072120"/>
            <a:ext cx="1524000" cy="1904762"/>
          </a:xfrm>
          <a:prstGeom prst="rect">
            <a:avLst/>
          </a:prstGeom>
        </p:spPr>
      </p:pic>
      <p:pic>
        <p:nvPicPr>
          <p:cNvPr id="1034" name="Picture 10" descr="Petricore">
            <a:extLst>
              <a:ext uri="{FF2B5EF4-FFF2-40B4-BE49-F238E27FC236}">
                <a16:creationId xmlns:a16="http://schemas.microsoft.com/office/drawing/2014/main" id="{AB3F6B22-D5D4-452B-BF29-E3C1FE24D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8" y="3313212"/>
            <a:ext cx="2438400" cy="142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-40056"/>
            <a:ext cx="8534400" cy="792162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FF0000"/>
                </a:solidFill>
              </a:rPr>
              <a:t>Many thanks</a:t>
            </a:r>
          </a:p>
        </p:txBody>
      </p:sp>
      <p:pic>
        <p:nvPicPr>
          <p:cNvPr id="3" name="Picture 2" descr="Natural Resources Canada (NRCan) | UN-SPIDER Knowledge Portal">
            <a:extLst>
              <a:ext uri="{FF2B5EF4-FFF2-40B4-BE49-F238E27FC236}">
                <a16:creationId xmlns:a16="http://schemas.microsoft.com/office/drawing/2014/main" id="{E4B4E89D-69AE-44C4-B1C1-535EDE6F14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88" b="40716"/>
          <a:stretch/>
        </p:blipFill>
        <p:spPr bwMode="auto">
          <a:xfrm>
            <a:off x="3379818" y="4613095"/>
            <a:ext cx="3403175" cy="63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versità di Zhejiang - Zhejiang University - xcv.wiki">
            <a:extLst>
              <a:ext uri="{FF2B5EF4-FFF2-40B4-BE49-F238E27FC236}">
                <a16:creationId xmlns:a16="http://schemas.microsoft.com/office/drawing/2014/main" id="{DE937814-8EAF-41A6-9E96-C18CA8F0A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403" y="2511997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F0EF22F-ECC9-4785-80A2-A01304F8A40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890" y="346710"/>
            <a:ext cx="2023110" cy="1482090"/>
          </a:xfrm>
          <a:prstGeom prst="rect">
            <a:avLst/>
          </a:prstGeom>
        </p:spPr>
      </p:pic>
      <p:pic>
        <p:nvPicPr>
          <p:cNvPr id="4" name="Picture 2" descr="Saudi Aramco surpasses Apple to become world's most valuable firm">
            <a:extLst>
              <a:ext uri="{FF2B5EF4-FFF2-40B4-BE49-F238E27FC236}">
                <a16:creationId xmlns:a16="http://schemas.microsoft.com/office/drawing/2014/main" id="{FBEDD869-2E36-656F-D288-982E877F64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1" b="18543"/>
          <a:stretch/>
        </p:blipFill>
        <p:spPr bwMode="auto">
          <a:xfrm>
            <a:off x="3468824" y="1284829"/>
            <a:ext cx="2857500" cy="103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etroleum-development-oman-pdo-logo-vector">
            <a:extLst>
              <a:ext uri="{FF2B5EF4-FFF2-40B4-BE49-F238E27FC236}">
                <a16:creationId xmlns:a16="http://schemas.microsoft.com/office/drawing/2014/main" id="{84DB8CD1-0F62-C19C-3EA2-966631CA6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91" b="31985"/>
          <a:stretch/>
        </p:blipFill>
        <p:spPr bwMode="auto">
          <a:xfrm>
            <a:off x="809140" y="5903862"/>
            <a:ext cx="3657143" cy="73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59287E1-57CB-C3CC-8FF1-638FEBDFA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71" y="2040785"/>
            <a:ext cx="1473518" cy="152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792162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rgbClr val="FF0000"/>
                </a:solidFill>
              </a:rPr>
              <a:t>Personnel and projects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066800"/>
            <a:ext cx="8839200" cy="5486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Martin Blunt, Professor of Flow in Porous Media – multiphase flow in porous media</a:t>
            </a:r>
            <a:endParaRPr lang="en-GB" sz="16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Branko Bijeljic, Principal Research Fellow – multiphase flow and reactive transport</a:t>
            </a:r>
            <a:endParaRPr lang="en-GB" sz="16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Sajjad Foroughi, Post-doctoral researcher – pore-scale modelling</a:t>
            </a:r>
            <a:endParaRPr lang="en-GB" sz="16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Sati Asli Gundogar, Post-doctoral researcher – pore-scale modelling and analysis</a:t>
            </a:r>
            <a:endParaRPr lang="en-GB" sz="16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Rukuan Chai, Post-doctoral researcher – imaging and analysis of carbon dioxide storage</a:t>
            </a:r>
          </a:p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Anin Patmonoaji, Post-doctoral researcher – experimental measurements of displacement </a:t>
            </a:r>
          </a:p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Sepideh Goodarzi, 3</a:t>
            </a:r>
            <a:r>
              <a:rPr lang="en-US" sz="1600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rd</a:t>
            </a:r>
            <a:r>
              <a:rPr lang="en-US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year PhD student – analysis of hysteresis</a:t>
            </a:r>
            <a:endParaRPr lang="en-GB" sz="16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Hussein Alzahrani, 3</a:t>
            </a:r>
            <a:r>
              <a:rPr lang="en-US" sz="1600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rd</a:t>
            </a:r>
            <a:r>
              <a:rPr lang="en-US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year PhD student – surfactant flooding</a:t>
            </a:r>
            <a:endParaRPr lang="en-GB" sz="16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Abdulaziz Alsaleh, 2</a:t>
            </a:r>
            <a:r>
              <a:rPr lang="en-US" sz="1600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nd</a:t>
            </a:r>
            <a:r>
              <a:rPr lang="en-US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year PhD student – simulation of polymer flooding</a:t>
            </a:r>
            <a:endParaRPr lang="en-GB" sz="16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Ademola Adebimpe, 2</a:t>
            </a:r>
            <a:r>
              <a:rPr lang="en-US" sz="1600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nd</a:t>
            </a:r>
            <a:r>
              <a:rPr lang="en-US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year PhD student – modelling of intermittency and Ostwald ripening</a:t>
            </a:r>
            <a:endParaRPr lang="en-GB" sz="16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Jack Ma, 2</a:t>
            </a:r>
            <a:r>
              <a:rPr lang="en-GB" sz="1600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nd</a:t>
            </a:r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year PhD student – application of machine learning to pore-scale modelling</a:t>
            </a:r>
          </a:p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Waleed Dokhon, 1</a:t>
            </a:r>
            <a:r>
              <a:rPr lang="en-GB" sz="1600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st</a:t>
            </a:r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year PhD student – experimental studies of hydrogen storage</a:t>
            </a:r>
          </a:p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Ahmed </a:t>
            </a:r>
            <a:r>
              <a:rPr lang="en-GB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Alzaabi</a:t>
            </a:r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1</a:t>
            </a:r>
            <a:r>
              <a:rPr lang="en-GB" sz="1600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st</a:t>
            </a:r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year PhD student – nitrogen, carbon dioxide and hydrogen storage</a:t>
            </a:r>
          </a:p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Anfal Al Zarafi, 1</a:t>
            </a:r>
            <a:r>
              <a:rPr lang="en-GB" sz="1600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st</a:t>
            </a:r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year PhD student – carbon dioxide storage in reservoir carbonates</a:t>
            </a:r>
          </a:p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Olatunbosun Adedipe, 1</a:t>
            </a:r>
            <a:r>
              <a:rPr lang="en-GB" sz="1600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st</a:t>
            </a:r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year PhD student, reactive transport and cement dissolution</a:t>
            </a:r>
          </a:p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Ibrahim Alobaidan, 1</a:t>
            </a:r>
            <a:r>
              <a:rPr lang="en-GB" sz="1600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st</a:t>
            </a:r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year PhD student, modelling and design of hydrogen storage</a:t>
            </a:r>
          </a:p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Qianqian Ma, 1</a:t>
            </a:r>
            <a:r>
              <a:rPr lang="en-GB" sz="1600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st</a:t>
            </a:r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year PhD student, experimental studies of reactive transport</a:t>
            </a:r>
          </a:p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Yang Gao, Visiting PhD student, machine-learning based image segmentation</a:t>
            </a:r>
          </a:p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Gang Luo, Visiting PhD student, machine-learning applies to NMR measurements</a:t>
            </a:r>
          </a:p>
          <a:p>
            <a:pPr hangingPunct="0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Shanlin Ye, Visiting PhD student, AI-driven management of drilling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Mingliang Qu, 2</a:t>
            </a:r>
            <a:r>
              <a:rPr lang="en-US" sz="1600" baseline="30000" dirty="0">
                <a:solidFill>
                  <a:schemeClr val="tx1"/>
                </a:solidFill>
              </a:rPr>
              <a:t>nd</a:t>
            </a:r>
            <a:r>
              <a:rPr lang="en-US" sz="1600" dirty="0">
                <a:solidFill>
                  <a:schemeClr val="tx1"/>
                </a:solidFill>
              </a:rPr>
              <a:t> year PhD student Zhejiang University, China – </a:t>
            </a:r>
            <a:r>
              <a:rPr lang="en-US" sz="1600" dirty="0" err="1">
                <a:solidFill>
                  <a:schemeClr val="tx1"/>
                </a:solidFill>
              </a:rPr>
              <a:t>multiphysics</a:t>
            </a:r>
            <a:r>
              <a:rPr lang="en-US" sz="1600" dirty="0">
                <a:solidFill>
                  <a:schemeClr val="tx1"/>
                </a:solidFill>
              </a:rPr>
              <a:t> modelling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Qingyang (Lewis) Lin, Professor, Zhejiang University, China – multiphase flow</a:t>
            </a:r>
          </a:p>
          <a:p>
            <a:pPr marL="0" indent="0">
              <a:buFontTx/>
              <a:buNone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n-GB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F3ED3955-2160-E4F6-DF09-381C674E93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71"/>
          <a:stretch/>
        </p:blipFill>
        <p:spPr>
          <a:xfrm>
            <a:off x="224028" y="1981200"/>
            <a:ext cx="8695944" cy="3793545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BF2336BF-8F50-F8E6-5AE5-7E17DA01AA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792162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rgbClr val="FF0000"/>
                </a:solidFill>
              </a:rPr>
              <a:t>Personnel and projects</a:t>
            </a:r>
          </a:p>
        </p:txBody>
      </p:sp>
    </p:spTree>
    <p:extLst>
      <p:ext uri="{BB962C8B-B14F-4D97-AF65-F5344CB8AC3E}">
        <p14:creationId xmlns:p14="http://schemas.microsoft.com/office/powerpoint/2010/main" val="125837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Grp="1" noChangeArrowheads="1"/>
          </p:cNvSpPr>
          <p:nvPr>
            <p:ph type="title"/>
          </p:nvPr>
        </p:nvSpPr>
        <p:spPr>
          <a:xfrm>
            <a:off x="489347" y="533400"/>
            <a:ext cx="8470106" cy="514017"/>
          </a:xfrm>
        </p:spPr>
        <p:txBody>
          <a:bodyPr/>
          <a:lstStyle/>
          <a:p>
            <a:r>
              <a:rPr lang="en-US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A</a:t>
            </a:r>
            <a:r>
              <a:rPr lang="en-GB" altLang="en-US" sz="2400" dirty="0" err="1">
                <a:solidFill>
                  <a:srgbClr val="FF0000"/>
                </a:solidFill>
                <a:cs typeface="Arial" panose="020B0604020202020204" pitchFamily="34" charset="0"/>
              </a:rPr>
              <a:t>genda</a:t>
            </a:r>
            <a:r>
              <a:rPr lang="en-GB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: </a:t>
            </a:r>
            <a:r>
              <a:rPr lang="en-GB" sz="2400" dirty="0">
                <a:solidFill>
                  <a:srgbClr val="FF0000"/>
                </a:solidFill>
                <a:effectLst/>
              </a:rPr>
              <a:t>24</a:t>
            </a:r>
            <a:r>
              <a:rPr lang="en-GB" sz="2400" baseline="30000" dirty="0">
                <a:solidFill>
                  <a:srgbClr val="FF0000"/>
                </a:solidFill>
                <a:effectLst/>
              </a:rPr>
              <a:t>th</a:t>
            </a:r>
            <a:r>
              <a:rPr lang="en-GB" sz="2400" dirty="0">
                <a:solidFill>
                  <a:srgbClr val="FF0000"/>
                </a:solidFill>
                <a:effectLst/>
              </a:rPr>
              <a:t> Pore-Scale Imaging and Modelling Meeting</a:t>
            </a:r>
            <a:br>
              <a:rPr lang="en-GB" sz="2400" dirty="0"/>
            </a:br>
            <a:r>
              <a:rPr lang="en-GB" sz="2400" dirty="0"/>
              <a:t> </a:t>
            </a:r>
            <a:br>
              <a:rPr lang="en-GB" sz="2400" dirty="0"/>
            </a:br>
            <a:endParaRPr lang="en-GB" altLang="en-US" sz="2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BC1D5A3-DDA2-4B63-81D7-5DF0E1470D4F}"/>
              </a:ext>
            </a:extLst>
          </p:cNvPr>
          <p:cNvSpPr txBox="1">
            <a:spLocks noChangeArrowheads="1"/>
          </p:cNvSpPr>
          <p:nvPr/>
        </p:nvSpPr>
        <p:spPr>
          <a:xfrm>
            <a:off x="184547" y="676108"/>
            <a:ext cx="8774906" cy="3515573"/>
          </a:xfrm>
          <a:prstGeom prst="rect">
            <a:avLst/>
          </a:prstGeom>
        </p:spPr>
        <p:txBody>
          <a:bodyPr>
            <a:no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b="1" dirty="0">
                <a:effectLst/>
                <a:ea typeface="Calibri" panose="020F0502020204030204" pitchFamily="34" charset="0"/>
              </a:rPr>
              <a:t>	</a:t>
            </a:r>
            <a:r>
              <a:rPr lang="en-GB" sz="1500" b="1" dirty="0">
                <a:effectLst/>
                <a:ea typeface="Calibri" panose="020F0502020204030204" pitchFamily="34" charset="0"/>
              </a:rPr>
              <a:t>9:00am Welcome coffee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00" dirty="0">
                <a:solidFill>
                  <a:srgbClr val="201F1E"/>
                </a:solidFill>
                <a:effectLst/>
                <a:ea typeface="Calibri" panose="020F0502020204030204" pitchFamily="34" charset="0"/>
              </a:rPr>
              <a:t>9:</a:t>
            </a:r>
            <a:r>
              <a:rPr lang="en-GB" sz="1500" dirty="0">
                <a:effectLst/>
                <a:ea typeface="Calibri" panose="020F0502020204030204" pitchFamily="34" charset="0"/>
              </a:rPr>
              <a:t>15</a:t>
            </a:r>
            <a:r>
              <a:rPr lang="en-GB" sz="1500" dirty="0">
                <a:solidFill>
                  <a:srgbClr val="201F1E"/>
                </a:solidFill>
                <a:effectLst/>
                <a:ea typeface="Calibri" panose="020F0502020204030204" pitchFamily="34" charset="0"/>
              </a:rPr>
              <a:t>am Martin Blunt –</a:t>
            </a:r>
            <a:r>
              <a:rPr lang="en-GB" sz="1500" dirty="0">
                <a:effectLst/>
                <a:ea typeface="Calibri" panose="020F0502020204030204" pitchFamily="34" charset="0"/>
              </a:rPr>
              <a:t> Welcome and introduction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00" b="1" dirty="0">
                <a:effectLst/>
                <a:ea typeface="Calibri" panose="020F0502020204030204" pitchFamily="34" charset="0"/>
              </a:rPr>
              <a:t>	Session 1: Hydrogen storage</a:t>
            </a:r>
            <a:endParaRPr lang="en-GB" sz="1500" dirty="0"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00" dirty="0">
                <a:effectLst/>
                <a:ea typeface="Calibri" panose="020F0502020204030204" pitchFamily="34" charset="0"/>
              </a:rPr>
              <a:t>9:30am Sepi Goodarzi – Is there hysteresis in hydrogen storage and withdrawal: the impact of Ostwald ripening?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00" dirty="0">
                <a:effectLst/>
                <a:ea typeface="Calibri" panose="020F0502020204030204" pitchFamily="34" charset="0"/>
              </a:rPr>
              <a:t>10:10am Waleed Dokhon: A pore-scale imaging study of the combined effects of displacement and pressure decline in hydrogen storage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00" dirty="0">
                <a:effectLst/>
                <a:ea typeface="Calibri" panose="020F0502020204030204" pitchFamily="34" charset="0"/>
              </a:rPr>
              <a:t>10:40am Ahmed </a:t>
            </a:r>
            <a:r>
              <a:rPr lang="en-GB" sz="1500" dirty="0" err="1">
                <a:effectLst/>
                <a:ea typeface="Calibri" panose="020F0502020204030204" pitchFamily="34" charset="0"/>
              </a:rPr>
              <a:t>Alzaabi</a:t>
            </a:r>
            <a:r>
              <a:rPr lang="en-GB" sz="1500" dirty="0">
                <a:effectLst/>
                <a:ea typeface="Calibri" panose="020F0502020204030204" pitchFamily="34" charset="0"/>
              </a:rPr>
              <a:t>: Trapping in reservoir rocks: nitrogen, carbon dioxide and hydrogen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00" b="1" dirty="0">
                <a:effectLst/>
                <a:ea typeface="Calibri" panose="020F0502020204030204" pitchFamily="34" charset="0"/>
              </a:rPr>
              <a:t>	11:00: Coffee break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00" b="1" dirty="0">
                <a:effectLst/>
                <a:ea typeface="Calibri" panose="020F0502020204030204" pitchFamily="34" charset="0"/>
              </a:rPr>
              <a:t>	Session 2: Carbon dioxide and surfactants</a:t>
            </a:r>
            <a:endParaRPr lang="en-GB" sz="1500" dirty="0"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00" dirty="0">
                <a:effectLst/>
                <a:ea typeface="Calibri" panose="020F0502020204030204" pitchFamily="34" charset="0"/>
              </a:rPr>
              <a:t>11:20am Hussain Alzahrani: Pore-scale mechanisms of improved recovery in surfactant flooding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00" dirty="0">
                <a:effectLst/>
                <a:ea typeface="Calibri" panose="020F0502020204030204" pitchFamily="34" charset="0"/>
              </a:rPr>
              <a:t>11:50am Olatunbosun Adedipe: Carbon-dioxide-cement interactions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00" b="1" dirty="0">
                <a:effectLst/>
                <a:ea typeface="Calibri" panose="020F0502020204030204" pitchFamily="34" charset="0"/>
              </a:rPr>
              <a:t>	12:20pm: Lunch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00" b="1" dirty="0">
                <a:effectLst/>
                <a:ea typeface="Calibri" panose="020F0502020204030204" pitchFamily="34" charset="0"/>
              </a:rPr>
              <a:t>	Session 3: Pore-scale modelling</a:t>
            </a:r>
            <a:endParaRPr lang="en-GB" sz="1500" dirty="0"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00" dirty="0">
                <a:effectLst/>
                <a:ea typeface="Calibri" panose="020F0502020204030204" pitchFamily="34" charset="0"/>
              </a:rPr>
              <a:t>1:20pm Sajjad Foroughi – Multi-scale network modelling applied to complex samples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00" dirty="0">
                <a:effectLst/>
                <a:ea typeface="Calibri" panose="020F0502020204030204" pitchFamily="34" charset="0"/>
              </a:rPr>
              <a:t>1:50pm Ademola Adebimpe – A statistical approach for pore-scale modelling of intermittency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00" dirty="0">
                <a:effectLst/>
                <a:ea typeface="Calibri" panose="020F0502020204030204" pitchFamily="34" charset="0"/>
              </a:rPr>
              <a:t>2:20pm  Mingliang Qu – Pore-scale modelling of heat and mass transfer in packed bed reactors and for thermal energy storage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00" dirty="0">
                <a:effectLst/>
                <a:ea typeface="Calibri" panose="020F0502020204030204" pitchFamily="34" charset="0"/>
              </a:rPr>
              <a:t>	</a:t>
            </a:r>
            <a:r>
              <a:rPr lang="en-GB" sz="1500" b="1" dirty="0">
                <a:effectLst/>
                <a:ea typeface="Calibri" panose="020F0502020204030204" pitchFamily="34" charset="0"/>
              </a:rPr>
              <a:t>2:50pm: Coffee break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00" b="1" dirty="0">
                <a:effectLst/>
                <a:ea typeface="Calibri" panose="020F0502020204030204" pitchFamily="34" charset="0"/>
              </a:rPr>
              <a:t>	Session 4: Machine learning and porous media</a:t>
            </a:r>
            <a:endParaRPr lang="en-GB" sz="1500" dirty="0"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00" dirty="0">
                <a:effectLst/>
                <a:ea typeface="Calibri" panose="020F0502020204030204" pitchFamily="34" charset="0"/>
              </a:rPr>
              <a:t>3:20pm Jack Ma – Super-resolution imaging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00" dirty="0">
                <a:effectLst/>
                <a:ea typeface="Calibri" panose="020F0502020204030204" pitchFamily="34" charset="0"/>
              </a:rPr>
              <a:t>3:50pm Yang Gao – AI-driven image segmentation for accurate characterization of wettability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00" dirty="0">
                <a:effectLst/>
                <a:ea typeface="Calibri" panose="020F0502020204030204" pitchFamily="34" charset="0"/>
              </a:rPr>
              <a:t>4:10pm Shanlin Ye – A data-driven approach to drilling avoiding excessive bit wear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00" dirty="0">
                <a:effectLst/>
                <a:ea typeface="Calibri" panose="020F0502020204030204" pitchFamily="34" charset="0"/>
              </a:rPr>
              <a:t>4:30pm Gang Luo – Machine learning and NMR interpretation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00" dirty="0">
                <a:effectLst/>
                <a:ea typeface="Calibri" panose="020F0502020204030204" pitchFamily="34" charset="0"/>
              </a:rPr>
              <a:t>	</a:t>
            </a:r>
            <a:r>
              <a:rPr lang="en-GB" sz="1500" b="1" dirty="0">
                <a:effectLst/>
                <a:ea typeface="Calibri" panose="020F0502020204030204" pitchFamily="34" charset="0"/>
              </a:rPr>
              <a:t>4:50pm: Close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00" b="1" dirty="0">
                <a:ea typeface="Calibri" panose="020F0502020204030204" pitchFamily="34" charset="0"/>
              </a:rPr>
              <a:t>	6:30pm Dinner – </a:t>
            </a:r>
            <a:r>
              <a:rPr lang="en-US" sz="1500" b="1" dirty="0" err="1">
                <a:effectLst/>
                <a:ea typeface="Calibri" panose="020F0502020204030204" pitchFamily="34" charset="0"/>
              </a:rPr>
              <a:t>Ognisko</a:t>
            </a:r>
            <a:r>
              <a:rPr lang="en-GB" sz="1500" b="1" dirty="0">
                <a:effectLst/>
                <a:ea typeface="Calibri" panose="020F0502020204030204" pitchFamily="34" charset="0"/>
              </a:rPr>
              <a:t> (Polish Club), </a:t>
            </a:r>
            <a:r>
              <a:rPr lang="en-GB" sz="1500" b="1" dirty="0">
                <a:ea typeface="Calibri" panose="020F0502020204030204" pitchFamily="34" charset="0"/>
              </a:rPr>
              <a:t> Exhibition Road</a:t>
            </a:r>
            <a:endParaRPr lang="en-GB" sz="1500" b="1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500" dirty="0">
                <a:effectLst/>
                <a:latin typeface="Times New Roman" panose="02020603050405020304" pitchFamily="18" charset="0"/>
              </a:rPr>
              <a:t> 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3938149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0BAA6-9798-4354-AA1F-56D946865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Data, codes and AI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0BCBF1-F676-4C2E-ABF1-551ECEB40F73}"/>
              </a:ext>
            </a:extLst>
          </p:cNvPr>
          <p:cNvSpPr txBox="1"/>
          <p:nvPr/>
        </p:nvSpPr>
        <p:spPr>
          <a:xfrm>
            <a:off x="609600" y="1143000"/>
            <a:ext cx="82296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Open access papers, talks and data</a:t>
            </a:r>
          </a:p>
          <a:p>
            <a:endParaRPr lang="en-GB" dirty="0"/>
          </a:p>
          <a:p>
            <a:r>
              <a:rPr lang="en-GB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https://www.imperial.ac.uk/earth-science/research/research-groups/pore-scale-modelling/</a:t>
            </a:r>
            <a:endParaRPr lang="en-GB" dirty="0">
              <a:solidFill>
                <a:srgbClr val="0070C0"/>
              </a:solidFill>
            </a:endParaRPr>
          </a:p>
          <a:p>
            <a:endParaRPr lang="en-GB" dirty="0"/>
          </a:p>
          <a:p>
            <a:r>
              <a:rPr lang="en-GB" dirty="0"/>
              <a:t>See also the Digital Rocks Portal, BGS etc.</a:t>
            </a:r>
          </a:p>
          <a:p>
            <a:endParaRPr lang="en-GB" dirty="0"/>
          </a:p>
          <a:p>
            <a:r>
              <a:rPr lang="en-GB" dirty="0"/>
              <a:t>Codes available on </a:t>
            </a:r>
            <a:r>
              <a:rPr lang="en-GB" dirty="0" err="1"/>
              <a:t>Github</a:t>
            </a:r>
            <a:endParaRPr lang="en-GB" dirty="0"/>
          </a:p>
          <a:p>
            <a:endParaRPr lang="en-GB" dirty="0"/>
          </a:p>
          <a:p>
            <a:r>
              <a:rPr lang="en-GB" sz="1800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https://github.com/ImperialCollegeLondon/porescale</a:t>
            </a:r>
            <a:endParaRPr lang="en-GB" sz="1800" u="sng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GB" b="1" u="sng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b="1" dirty="0"/>
              <a:t>Machine learning:  </a:t>
            </a:r>
            <a:r>
              <a:rPr lang="en-GB" dirty="0"/>
              <a:t>we have the image data and a vision to create foundational AI models for 3D/4D image segmentation, analysis and modelling (Jack, Yang, Shanlin and Gang this afternoon).</a:t>
            </a:r>
          </a:p>
          <a:p>
            <a:endParaRPr lang="en-GB" b="1" u="sng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258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120" y="457200"/>
            <a:ext cx="8273680" cy="4352239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dirty="0">
                <a:solidFill>
                  <a:srgbClr val="FF0000"/>
                </a:solidFill>
              </a:rPr>
              <a:t>Flow in Porous Media in the Energy Transition</a:t>
            </a:r>
          </a:p>
          <a:p>
            <a:pPr marL="0" indent="0">
              <a:buNone/>
            </a:pPr>
            <a:endParaRPr lang="en-GB" sz="32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126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4C0C358-C32E-40BD-AF91-AC11084A9F3A}" type="slidenum">
              <a:rPr lang="en-GB" smtClean="0">
                <a:solidFill>
                  <a:srgbClr val="6C7070">
                    <a:tint val="75000"/>
                  </a:srgbClr>
                </a:solidFill>
              </a:rPr>
              <a:pPr/>
              <a:t>6</a:t>
            </a:fld>
            <a:endParaRPr lang="en-GB">
              <a:solidFill>
                <a:srgbClr val="6C7070">
                  <a:tint val="75000"/>
                </a:srgb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FAEC0A-A845-A33B-9740-5842D963CD97}"/>
              </a:ext>
            </a:extLst>
          </p:cNvPr>
          <p:cNvSpPr txBox="1"/>
          <p:nvPr/>
        </p:nvSpPr>
        <p:spPr>
          <a:xfrm>
            <a:off x="304800" y="1443841"/>
            <a:ext cx="8534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outlined last year, our research focus in now on flow in porous media related to the energy transition.</a:t>
            </a:r>
          </a:p>
          <a:p>
            <a:endParaRPr lang="en-US" dirty="0"/>
          </a:p>
          <a:p>
            <a:r>
              <a:rPr lang="en-US" dirty="0"/>
              <a:t>This falls in two main themes.  </a:t>
            </a:r>
          </a:p>
          <a:p>
            <a:endParaRPr lang="en-US" dirty="0"/>
          </a:p>
          <a:p>
            <a:r>
              <a:rPr lang="en-US" dirty="0"/>
              <a:t>The first is the understanding of subsurface multiphase flow and heat transport in porous rocks with application to carbon dioxide sequestration, hydrogen storage, and thermal energy storage and recovery.</a:t>
            </a:r>
          </a:p>
          <a:p>
            <a:endParaRPr lang="en-US" dirty="0"/>
          </a:p>
          <a:p>
            <a:r>
              <a:rPr lang="en-US" dirty="0"/>
              <a:t>The second is to study processes in manufactured porous media, including gas diffusion layers (used in fuel cells and </a:t>
            </a:r>
            <a:r>
              <a:rPr lang="en-US" dirty="0" err="1"/>
              <a:t>electrolysers</a:t>
            </a:r>
            <a:r>
              <a:rPr lang="en-US" dirty="0"/>
              <a:t>) and packed bed reactors.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7960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121" y="295960"/>
            <a:ext cx="8273680" cy="4352239"/>
          </a:xfrm>
        </p:spPr>
        <p:txBody>
          <a:bodyPr/>
          <a:lstStyle/>
          <a:p>
            <a:pPr marL="0" indent="0" algn="ctr">
              <a:buNone/>
            </a:pPr>
            <a:r>
              <a:rPr lang="en-GB" sz="3200">
                <a:solidFill>
                  <a:srgbClr val="FF0000"/>
                </a:solidFill>
              </a:rPr>
              <a:t>Displacement patterns</a:t>
            </a:r>
            <a:endParaRPr lang="en-GB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32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126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4C0C358-C32E-40BD-AF91-AC11084A9F3A}" type="slidenum">
              <a:rPr lang="en-GB" smtClean="0">
                <a:solidFill>
                  <a:srgbClr val="6C7070">
                    <a:tint val="75000"/>
                  </a:srgbClr>
                </a:solidFill>
              </a:rPr>
              <a:pPr/>
              <a:t>7</a:t>
            </a:fld>
            <a:endParaRPr lang="en-GB">
              <a:solidFill>
                <a:srgbClr val="6C7070">
                  <a:tint val="75000"/>
                </a:srgb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788AEE-9B00-5F7F-4E31-BC09539D8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320" y="990600"/>
            <a:ext cx="6698255" cy="23374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4495AB-AF69-3A46-2675-D47DDEC0E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633975"/>
            <a:ext cx="6610120" cy="292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79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121" y="295960"/>
            <a:ext cx="8273680" cy="4352239"/>
          </a:xfrm>
        </p:spPr>
        <p:txBody>
          <a:bodyPr/>
          <a:lstStyle/>
          <a:p>
            <a:pPr marL="0" indent="0" algn="ctr">
              <a:buNone/>
            </a:pPr>
            <a:r>
              <a:rPr lang="en-GB" sz="3200" dirty="0">
                <a:solidFill>
                  <a:srgbClr val="FF0000"/>
                </a:solidFill>
              </a:rPr>
              <a:t>Which type of percolation process?</a:t>
            </a:r>
          </a:p>
          <a:p>
            <a:pPr marL="0" indent="0">
              <a:buNone/>
            </a:pPr>
            <a:endParaRPr lang="en-GB" sz="32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126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4C0C358-C32E-40BD-AF91-AC11084A9F3A}" type="slidenum">
              <a:rPr lang="en-GB" smtClean="0">
                <a:solidFill>
                  <a:srgbClr val="6C7070">
                    <a:tint val="75000"/>
                  </a:srgbClr>
                </a:solidFill>
              </a:rPr>
              <a:pPr/>
              <a:t>8</a:t>
            </a:fld>
            <a:endParaRPr lang="en-GB">
              <a:solidFill>
                <a:srgbClr val="6C7070">
                  <a:tint val="75000"/>
                </a:srgb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FAEC0A-A845-A33B-9740-5842D963CD97}"/>
              </a:ext>
            </a:extLst>
          </p:cNvPr>
          <p:cNvSpPr txBox="1"/>
          <p:nvPr/>
        </p:nvSpPr>
        <p:spPr>
          <a:xfrm>
            <a:off x="304800" y="990600"/>
            <a:ext cx="85344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Primary drainage is invasion percolation without trapping </a:t>
            </a:r>
            <a:r>
              <a:rPr lang="en-US" dirty="0"/>
              <a:t>– the wetting phase can escape through roughness and corners in the pore space (layer flow).  Any drainage process is invasion-percolation like (this includes secondary water injection into an oil-wet rock).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Secondary imbibition is percolation with trapping</a:t>
            </a:r>
            <a:r>
              <a:rPr lang="en-US" dirty="0"/>
              <a:t>.  Layer flow allows the wetting phase to displace the non-wetting phase anywhere in the pore space.  Strictly this is bond percolation caused by snap-off in throats combined with cooperative pore filling.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Trapping</a:t>
            </a:r>
            <a:r>
              <a:rPr lang="en-US" dirty="0"/>
              <a:t> – obvious as the non-wetting phase cannot escape once surrounded by the wetting phase.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Drainage is always invasion percolation </a:t>
            </a:r>
            <a:r>
              <a:rPr lang="en-US" dirty="0"/>
              <a:t>as the non-wetting phase has to be connected to the inlet.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Obvious, textbook stuff….  or is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P.S. Need a quick introduction to percolation and porous media?</a:t>
            </a:r>
          </a:p>
          <a:p>
            <a:r>
              <a:rPr lang="en-GB" sz="1800" u="none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https://youtu.be/raAeZqNYHac</a:t>
            </a:r>
            <a:endParaRPr lang="en-GB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2175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>
            <a:extLst>
              <a:ext uri="{FF2B5EF4-FFF2-40B4-BE49-F238E27FC236}">
                <a16:creationId xmlns:a16="http://schemas.microsoft.com/office/drawing/2014/main" id="{E53FE456-5087-44E8-A724-537C6728306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04800" y="172916"/>
            <a:ext cx="8534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kern="0" dirty="0">
                <a:solidFill>
                  <a:srgbClr val="FF0000"/>
                </a:solidFill>
              </a:rPr>
              <a:t>Ostwald ripening in hydrogen storage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C99B11-DCCF-EA45-EE03-0C0CDD6FF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2240" y="1183470"/>
            <a:ext cx="3226010" cy="234818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B36D22A-8653-4F1D-99EA-02CA9AA2CD31}"/>
              </a:ext>
            </a:extLst>
          </p:cNvPr>
          <p:cNvSpPr txBox="1"/>
          <p:nvPr/>
        </p:nvSpPr>
        <p:spPr>
          <a:xfrm>
            <a:off x="6448173" y="1687215"/>
            <a:ext cx="586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6">
                    <a:lumMod val="50000"/>
                  </a:schemeClr>
                </a:solidFill>
              </a:rPr>
              <a:t>H</a:t>
            </a:r>
            <a:r>
              <a:rPr lang="en-GB" sz="1400" b="1" baseline="-25000" dirty="0">
                <a:solidFill>
                  <a:schemeClr val="accent6">
                    <a:lumMod val="50000"/>
                  </a:schemeClr>
                </a:solidFill>
              </a:rPr>
              <a:t>2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1F875D2-8DD1-FAE7-E964-DB6139655F4D}"/>
              </a:ext>
            </a:extLst>
          </p:cNvPr>
          <p:cNvGraphicFramePr>
            <a:graphicFrameLocks noGrp="1"/>
          </p:cNvGraphicFramePr>
          <p:nvPr/>
        </p:nvGraphicFramePr>
        <p:xfrm>
          <a:off x="5876673" y="3648324"/>
          <a:ext cx="3027702" cy="225418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25737">
                  <a:extLst>
                    <a:ext uri="{9D8B030D-6E8A-4147-A177-3AD203B41FA5}">
                      <a16:colId xmlns:a16="http://schemas.microsoft.com/office/drawing/2014/main" val="2153858451"/>
                    </a:ext>
                  </a:extLst>
                </a:gridCol>
                <a:gridCol w="825737">
                  <a:extLst>
                    <a:ext uri="{9D8B030D-6E8A-4147-A177-3AD203B41FA5}">
                      <a16:colId xmlns:a16="http://schemas.microsoft.com/office/drawing/2014/main" val="4094921834"/>
                    </a:ext>
                  </a:extLst>
                </a:gridCol>
                <a:gridCol w="587191">
                  <a:extLst>
                    <a:ext uri="{9D8B030D-6E8A-4147-A177-3AD203B41FA5}">
                      <a16:colId xmlns:a16="http://schemas.microsoft.com/office/drawing/2014/main" val="4243411039"/>
                    </a:ext>
                  </a:extLst>
                </a:gridCol>
                <a:gridCol w="789037">
                  <a:extLst>
                    <a:ext uri="{9D8B030D-6E8A-4147-A177-3AD203B41FA5}">
                      <a16:colId xmlns:a16="http://schemas.microsoft.com/office/drawing/2014/main" val="1616772136"/>
                    </a:ext>
                  </a:extLst>
                </a:gridCol>
              </a:tblGrid>
              <a:tr h="355100">
                <a:tc gridSpan="4"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Normalised Euler Characteristic (mm</a:t>
                      </a:r>
                      <a:r>
                        <a:rPr lang="en-GB" sz="1200" b="1" baseline="30000" dirty="0"/>
                        <a:t>-3</a:t>
                      </a:r>
                      <a:r>
                        <a:rPr lang="en-GB" sz="1200" b="1" baseline="0" dirty="0"/>
                        <a:t>)</a:t>
                      </a:r>
                      <a:endParaRPr lang="en-GB" sz="1200" b="1" baseline="30000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8EE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Normalised Euler Characteristic (mm</a:t>
                      </a:r>
                      <a:r>
                        <a:rPr lang="en-GB" sz="1400" baseline="30000" dirty="0">
                          <a:latin typeface="+mn-lt"/>
                        </a:rPr>
                        <a:t>-3</a:t>
                      </a:r>
                      <a:r>
                        <a:rPr lang="en-GB" sz="1400" baseline="0" dirty="0">
                          <a:latin typeface="+mn-lt"/>
                        </a:rPr>
                        <a:t>)</a:t>
                      </a:r>
                      <a:endParaRPr lang="en-GB" sz="1400" baseline="300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316766"/>
                  </a:ext>
                </a:extLst>
              </a:tr>
              <a:tr h="25694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 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8EE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Initial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16hrs storage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8E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48233"/>
                  </a:ext>
                </a:extLst>
              </a:tr>
              <a:tr h="25396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Cycle 1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Drainage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-57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8E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299929"/>
                  </a:ext>
                </a:extLst>
              </a:tr>
              <a:tr h="253967">
                <a:tc vMerge="1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Cycle 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Imbibition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21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20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8E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577613"/>
                  </a:ext>
                </a:extLst>
              </a:tr>
              <a:tr h="25396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Cycle 2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Drainage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-18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-21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8E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92862"/>
                  </a:ext>
                </a:extLst>
              </a:tr>
              <a:tr h="253967">
                <a:tc vMerge="1"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Imbibition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8E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134194"/>
                  </a:ext>
                </a:extLst>
              </a:tr>
              <a:tr h="25396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Cycle 3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Drainage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-4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-12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8E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120212"/>
                  </a:ext>
                </a:extLst>
              </a:tr>
              <a:tr h="253967">
                <a:tc vMerge="1"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Imbibition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11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8E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7472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7E6E4CB-C4A1-DCA6-F4A2-AD8ADE8F9A92}"/>
              </a:ext>
            </a:extLst>
          </p:cNvPr>
          <p:cNvSpPr txBox="1"/>
          <p:nvPr/>
        </p:nvSpPr>
        <p:spPr>
          <a:xfrm>
            <a:off x="4985097" y="6199964"/>
            <a:ext cx="4520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Zhang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et al. Geophysics Research Letters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(2023)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Goodarzi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et al. Int J Hydrogen Energy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(2024)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3AFA5B-9288-A774-1566-2F3C01FF5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25" y="990600"/>
            <a:ext cx="4497085" cy="573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9227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1226</Words>
  <Application>Microsoft Office PowerPoint</Application>
  <PresentationFormat>On-screen Show (4:3)</PresentationFormat>
  <Paragraphs>178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Roboto</vt:lpstr>
      <vt:lpstr>Tahoma</vt:lpstr>
      <vt:lpstr>Times New Roman</vt:lpstr>
      <vt:lpstr>Default Design</vt:lpstr>
      <vt:lpstr>PowerPoint Presentation</vt:lpstr>
      <vt:lpstr>Personnel and projects</vt:lpstr>
      <vt:lpstr>Personnel and projects</vt:lpstr>
      <vt:lpstr>Agenda: 24th Pore-Scale Imaging and Modelling Meeting   </vt:lpstr>
      <vt:lpstr>Data, codes and 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Working hypothesis</vt:lpstr>
      <vt:lpstr>Does it matter?</vt:lpstr>
      <vt:lpstr>Many thanks</vt:lpstr>
    </vt:vector>
  </TitlesOfParts>
  <Company>Imperial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Rachel Debenham</dc:creator>
  <cp:lastModifiedBy>Martin Julian Blunt</cp:lastModifiedBy>
  <cp:revision>703</cp:revision>
  <dcterms:created xsi:type="dcterms:W3CDTF">2002-11-06T12:19:39Z</dcterms:created>
  <dcterms:modified xsi:type="dcterms:W3CDTF">2024-01-14T15:18:01Z</dcterms:modified>
</cp:coreProperties>
</file>