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30275213" cy="21383625"/>
  <p:notesSz cx="6858000" cy="9144000"/>
  <p:defaultTextStyle>
    <a:defPPr>
      <a:defRPr lang="en-US"/>
    </a:defPPr>
    <a:lvl1pPr marL="0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1pPr>
    <a:lvl2pPr marL="323149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2pPr>
    <a:lvl3pPr marL="646298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3pPr>
    <a:lvl4pPr marL="969447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4pPr>
    <a:lvl5pPr marL="1292596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5pPr>
    <a:lvl6pPr marL="1615745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6pPr>
    <a:lvl7pPr marL="1938894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7pPr>
    <a:lvl8pPr marL="2262043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8pPr>
    <a:lvl9pPr marL="2585192" algn="l" defTabSz="323149" rtl="0" eaLnBrk="1" latinLnBrk="0" hangingPunct="1">
      <a:defRPr sz="127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735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an hongwei" initials="fh" lastIdx="4" clrIdx="0">
    <p:extLst>
      <p:ext uri="{19B8F6BF-5375-455C-9EA6-DF929625EA0E}">
        <p15:presenceInfo xmlns:p15="http://schemas.microsoft.com/office/powerpoint/2012/main" userId="2f9df5ee5647ff59" providerId="Windows Live"/>
      </p:ext>
    </p:extLst>
  </p:cmAuthor>
  <p:cmAuthor id="2" name="de Nazelle, Audrey J" initials="dNAJ" lastIdx="8" clrIdx="1">
    <p:extLst>
      <p:ext uri="{19B8F6BF-5375-455C-9EA6-DF929625EA0E}">
        <p15:presenceInfo xmlns:p15="http://schemas.microsoft.com/office/powerpoint/2012/main" userId="S::aducauze@ic.ac.uk::4c38a527-8c9b-419f-8abd-302e67a9a61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D049E7-D7A2-47CE-95D4-11B317C23793}" v="11" dt="2022-06-24T10:53:35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37" d="100"/>
          <a:sy n="37" d="100"/>
        </p:scale>
        <p:origin x="1236" y="108"/>
      </p:cViewPr>
      <p:guideLst>
        <p:guide orient="horz" pos="6735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Nazelle, Audrey J" userId="4c38a527-8c9b-419f-8abd-302e67a9a619" providerId="ADAL" clId="{C4D049E7-D7A2-47CE-95D4-11B317C23793}"/>
    <pc:docChg chg="custSel modSld">
      <pc:chgData name="de Nazelle, Audrey J" userId="4c38a527-8c9b-419f-8abd-302e67a9a619" providerId="ADAL" clId="{C4D049E7-D7A2-47CE-95D4-11B317C23793}" dt="2022-06-24T10:54:15.789" v="430" actId="20577"/>
      <pc:docMkLst>
        <pc:docMk/>
      </pc:docMkLst>
      <pc:sldChg chg="modSp mod addCm delCm modCm">
        <pc:chgData name="de Nazelle, Audrey J" userId="4c38a527-8c9b-419f-8abd-302e67a9a619" providerId="ADAL" clId="{C4D049E7-D7A2-47CE-95D4-11B317C23793}" dt="2022-06-24T10:54:15.789" v="430" actId="20577"/>
        <pc:sldMkLst>
          <pc:docMk/>
          <pc:sldMk cId="2285469316" sldId="258"/>
        </pc:sldMkLst>
        <pc:spChg chg="mod">
          <ac:chgData name="de Nazelle, Audrey J" userId="4c38a527-8c9b-419f-8abd-302e67a9a619" providerId="ADAL" clId="{C4D049E7-D7A2-47CE-95D4-11B317C23793}" dt="2022-06-24T10:49:05.757" v="322" actId="20577"/>
          <ac:spMkLst>
            <pc:docMk/>
            <pc:sldMk cId="2285469316" sldId="258"/>
            <ac:spMk id="20" creationId="{497B4B81-F987-66E9-2301-8EF698D0FEFC}"/>
          </ac:spMkLst>
        </pc:spChg>
        <pc:spChg chg="mod">
          <ac:chgData name="de Nazelle, Audrey J" userId="4c38a527-8c9b-419f-8abd-302e67a9a619" providerId="ADAL" clId="{C4D049E7-D7A2-47CE-95D4-11B317C23793}" dt="2022-06-24T10:45:16.526" v="295" actId="20577"/>
          <ac:spMkLst>
            <pc:docMk/>
            <pc:sldMk cId="2285469316" sldId="258"/>
            <ac:spMk id="22" creationId="{906CBD18-8CDB-E728-072F-203080F7947D}"/>
          </ac:spMkLst>
        </pc:spChg>
        <pc:spChg chg="mod">
          <ac:chgData name="de Nazelle, Audrey J" userId="4c38a527-8c9b-419f-8abd-302e67a9a619" providerId="ADAL" clId="{C4D049E7-D7A2-47CE-95D4-11B317C23793}" dt="2022-06-24T10:53:19.242" v="417" actId="6549"/>
          <ac:spMkLst>
            <pc:docMk/>
            <pc:sldMk cId="2285469316" sldId="258"/>
            <ac:spMk id="811" creationId="{9910EC7E-C151-DBB7-6352-9C1DD7D20B1F}"/>
          </ac:spMkLst>
        </pc:spChg>
        <pc:spChg chg="mod">
          <ac:chgData name="de Nazelle, Audrey J" userId="4c38a527-8c9b-419f-8abd-302e67a9a619" providerId="ADAL" clId="{C4D049E7-D7A2-47CE-95D4-11B317C23793}" dt="2022-06-24T10:53:53.588" v="429" actId="20577"/>
          <ac:spMkLst>
            <pc:docMk/>
            <pc:sldMk cId="2285469316" sldId="258"/>
            <ac:spMk id="833" creationId="{165D2AAA-CD82-2234-F715-DECE5FAE4EF1}"/>
          </ac:spMkLst>
        </pc:spChg>
        <pc:spChg chg="mod">
          <ac:chgData name="de Nazelle, Audrey J" userId="4c38a527-8c9b-419f-8abd-302e67a9a619" providerId="ADAL" clId="{C4D049E7-D7A2-47CE-95D4-11B317C23793}" dt="2022-06-24T10:54:15.789" v="430" actId="20577"/>
          <ac:spMkLst>
            <pc:docMk/>
            <pc:sldMk cId="2285469316" sldId="258"/>
            <ac:spMk id="852" creationId="{BD935E47-FDC9-BA53-2213-1F9B1277B8B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F9BA-26FD-479C-B026-AFE9DF8C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165EB-82E2-4954-B97A-D4AF328F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0BD-888B-4299-A805-2BFBAB3CFA3E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A12C2-E8C1-441E-AFB0-FEA1E9C4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75B2-4E38-477D-BC60-D7396D7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9691-CD4B-4531-8BC0-F86F57D731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A869C-8EFD-4C48-82CC-EDE63734C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9936" y="5275548"/>
            <a:ext cx="6550665" cy="9307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E74EA-CA57-4A63-B646-44F4554AD9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white">
          <a:xfrm>
            <a:off x="8330186" y="3112982"/>
            <a:ext cx="20672657" cy="6559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2D53E03-99CE-4CB1-8C6C-84FDD787CBC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30372" y="5275548"/>
            <a:ext cx="6550665" cy="143162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A1445F14-A87F-4C00-BEF3-A64AA6509AF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454613" y="5275549"/>
            <a:ext cx="6550665" cy="12536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B8C6BE7-DB26-4FA7-A12C-5FA619604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391930" y="5275547"/>
            <a:ext cx="6551603" cy="49887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B7047C-E289-4D61-8A08-7A1CF06681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391930" y="10554163"/>
            <a:ext cx="6551789" cy="747737"/>
          </a:xfrm>
        </p:spPr>
        <p:txBody>
          <a:bodyPr/>
          <a:lstStyle>
            <a:lvl1pPr>
              <a:spcAft>
                <a:spcPts val="0"/>
              </a:spcAft>
              <a:defRPr sz="1271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C748A827-70C6-4F56-8779-0A251D21A5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5390807" y="11785455"/>
            <a:ext cx="6551603" cy="498879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1B560A8-462D-47FE-B413-F4ADDBF389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390621" y="17064072"/>
            <a:ext cx="6551789" cy="747737"/>
          </a:xfrm>
        </p:spPr>
        <p:txBody>
          <a:bodyPr/>
          <a:lstStyle>
            <a:lvl1pPr>
              <a:spcAft>
                <a:spcPts val="0"/>
              </a:spcAft>
              <a:defRPr sz="1271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8BE30EE-F80B-41DE-AC84-57706094541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2454612" y="17947001"/>
            <a:ext cx="3165038" cy="16451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a supporter or partner logo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42B409E-86EB-4F38-BDD5-738D1D6B10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837994" y="17946712"/>
            <a:ext cx="3165038" cy="16451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a supporter or partner logo</a:t>
            </a:r>
          </a:p>
        </p:txBody>
      </p:sp>
      <p:sp>
        <p:nvSpPr>
          <p:cNvPr id="26" name="Picture Placeholder 10">
            <a:extLst>
              <a:ext uri="{FF2B5EF4-FFF2-40B4-BE49-F238E27FC236}">
                <a16:creationId xmlns:a16="http://schemas.microsoft.com/office/drawing/2014/main" id="{0735B4B8-881C-4F65-A21B-DCD0CE40E1CA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269935" y="14836706"/>
            <a:ext cx="6551603" cy="4754865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621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DF9BA-26FD-479C-B026-AFE9DF8C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165EB-82E2-4954-B97A-D4AF328F4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230BD-888B-4299-A805-2BFBAB3CFA3E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CA12C2-E8C1-441E-AFB0-FEA1E9C45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EE75B2-4E38-477D-BC60-D7396D7F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DE9691-CD4B-4531-8BC0-F86F57D7317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4A869C-8EFD-4C48-82CC-EDE63734C2E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69936" y="5275548"/>
            <a:ext cx="6550665" cy="143162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851E74EA-CA57-4A63-B646-44F4554AD9E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white">
          <a:xfrm>
            <a:off x="8330375" y="3112982"/>
            <a:ext cx="20672657" cy="655983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42D53E03-99CE-4CB1-8C6C-84FDD787CBC1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330372" y="5275548"/>
            <a:ext cx="6550665" cy="85252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0" name="Content Placeholder 6">
            <a:extLst>
              <a:ext uri="{FF2B5EF4-FFF2-40B4-BE49-F238E27FC236}">
                <a16:creationId xmlns:a16="http://schemas.microsoft.com/office/drawing/2014/main" id="{A1445F14-A87F-4C00-BEF3-A64AA6509AF1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22454613" y="5275549"/>
            <a:ext cx="6550665" cy="125362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FB8C6BE7-DB26-4FA7-A12C-5FA6196047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5391930" y="5275547"/>
            <a:ext cx="6551603" cy="6972107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8B7047C-E289-4D61-8A08-7A1CF066815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5391930" y="12535554"/>
            <a:ext cx="6551789" cy="1265198"/>
          </a:xfrm>
        </p:spPr>
        <p:txBody>
          <a:bodyPr/>
          <a:lstStyle>
            <a:lvl1pPr>
              <a:spcAft>
                <a:spcPts val="0"/>
              </a:spcAft>
              <a:defRPr sz="1271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10">
            <a:extLst>
              <a:ext uri="{FF2B5EF4-FFF2-40B4-BE49-F238E27FC236}">
                <a16:creationId xmlns:a16="http://schemas.microsoft.com/office/drawing/2014/main" id="{C748A827-70C6-4F56-8779-0A251D21A5FC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26815" y="13946758"/>
            <a:ext cx="13615594" cy="48184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61B560A8-462D-47FE-B413-F4ADDBF389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326815" y="19070316"/>
            <a:ext cx="13615594" cy="521529"/>
          </a:xfrm>
        </p:spPr>
        <p:txBody>
          <a:bodyPr/>
          <a:lstStyle>
            <a:lvl1pPr>
              <a:spcAft>
                <a:spcPts val="0"/>
              </a:spcAft>
              <a:defRPr sz="1271" i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10">
            <a:extLst>
              <a:ext uri="{FF2B5EF4-FFF2-40B4-BE49-F238E27FC236}">
                <a16:creationId xmlns:a16="http://schemas.microsoft.com/office/drawing/2014/main" id="{18BE30EE-F80B-41DE-AC84-57706094541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2454612" y="17947001"/>
            <a:ext cx="3165038" cy="16451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a supporter or partner logo</a:t>
            </a:r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542B409E-86EB-4F38-BDD5-738D1D6B107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5837994" y="17946712"/>
            <a:ext cx="3165038" cy="1645133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GB" dirty="0"/>
              <a:t>Click icon to add a supporter or partner logo</a:t>
            </a:r>
          </a:p>
        </p:txBody>
      </p:sp>
    </p:spTree>
    <p:extLst>
      <p:ext uri="{BB962C8B-B14F-4D97-AF65-F5344CB8AC3E}">
        <p14:creationId xmlns:p14="http://schemas.microsoft.com/office/powerpoint/2010/main" val="3533430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9B5386F-C287-4200-98AF-191DCC08B3DB}"/>
              </a:ext>
            </a:extLst>
          </p:cNvPr>
          <p:cNvSpPr/>
          <p:nvPr userDrawn="1"/>
        </p:nvSpPr>
        <p:spPr>
          <a:xfrm>
            <a:off x="1" y="-1"/>
            <a:ext cx="30275213" cy="448788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8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white">
          <a:xfrm>
            <a:off x="8330375" y="1271355"/>
            <a:ext cx="20672657" cy="184162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9936" y="5275548"/>
            <a:ext cx="27733096" cy="143162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181419" y="20554326"/>
            <a:ext cx="6811923" cy="460062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182230BD-888B-4299-A805-2BFBAB3CFA3E}" type="datetimeFigureOut">
              <a:rPr lang="en-GB" smtClean="0"/>
              <a:pPr/>
              <a:t>27/06/2022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69936" y="20554326"/>
            <a:ext cx="17550037" cy="46003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93342" y="20554326"/>
            <a:ext cx="1009690" cy="46003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fld id="{1BDE9691-CD4B-4531-8BC0-F86F57D73173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B24C527-D516-4CBB-92B1-B9794E647B65}"/>
              </a:ext>
            </a:extLst>
          </p:cNvPr>
          <p:cNvCxnSpPr/>
          <p:nvPr userDrawn="1"/>
        </p:nvCxnSpPr>
        <p:spPr>
          <a:xfrm>
            <a:off x="7820601" y="1271355"/>
            <a:ext cx="0" cy="2403855"/>
          </a:xfrm>
          <a:prstGeom prst="line">
            <a:avLst/>
          </a:prstGeom>
          <a:ln w="508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EEE7D37-FFCA-4CFA-8A9A-2CD589E3F002}"/>
              </a:ext>
            </a:extLst>
          </p:cNvPr>
          <p:cNvSpPr/>
          <p:nvPr userDrawn="1"/>
        </p:nvSpPr>
        <p:spPr>
          <a:xfrm>
            <a:off x="1" y="20259704"/>
            <a:ext cx="30275213" cy="1798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311" tIns="45656" rIns="91311" bIns="4565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798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DC92B0-56CF-4DC3-AD57-37D31C4DC418}"/>
              </a:ext>
            </a:extLst>
          </p:cNvPr>
          <p:cNvCxnSpPr/>
          <p:nvPr userDrawn="1"/>
        </p:nvCxnSpPr>
        <p:spPr>
          <a:xfrm>
            <a:off x="1" y="20439550"/>
            <a:ext cx="30275213" cy="0"/>
          </a:xfrm>
          <a:prstGeom prst="line">
            <a:avLst/>
          </a:prstGeom>
          <a:ln w="920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46D0EC5-4F8B-4369-A9E1-08D30C0297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45" y="1271355"/>
            <a:ext cx="5094304" cy="133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18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70" r:id="rId2"/>
  </p:sldLayoutIdLst>
  <p:txStyles>
    <p:titleStyle>
      <a:lvl1pPr algn="l" defTabSz="3023148" rtl="0" eaLnBrk="1" latinLnBrk="0" hangingPunct="1">
        <a:lnSpc>
          <a:spcPct val="83000"/>
        </a:lnSpc>
        <a:spcBef>
          <a:spcPct val="0"/>
        </a:spcBef>
        <a:buNone/>
        <a:defRPr sz="7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3023148" rtl="0" eaLnBrk="1" latinLnBrk="0" hangingPunct="1">
        <a:lnSpc>
          <a:spcPct val="90000"/>
        </a:lnSpc>
        <a:spcBef>
          <a:spcPts val="0"/>
        </a:spcBef>
        <a:spcAft>
          <a:spcPts val="1836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3023148" rtl="0" eaLnBrk="1" latinLnBrk="0" hangingPunct="1">
        <a:lnSpc>
          <a:spcPct val="83000"/>
        </a:lnSpc>
        <a:spcBef>
          <a:spcPts val="0"/>
        </a:spcBef>
        <a:spcAft>
          <a:spcPts val="4520"/>
        </a:spcAft>
        <a:buFont typeface="Arial" panose="020B0604020202020204" pitchFamily="34" charset="0"/>
        <a:buNone/>
        <a:defRPr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3023148" rtl="0" eaLnBrk="1" latinLnBrk="0" hangingPunct="1">
        <a:lnSpc>
          <a:spcPct val="90000"/>
        </a:lnSpc>
        <a:spcBef>
          <a:spcPts val="0"/>
        </a:spcBef>
        <a:spcAft>
          <a:spcPts val="3320"/>
        </a:spcAft>
        <a:buFont typeface="Arial" panose="020B0604020202020204" pitchFamily="34" charset="0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302314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800" b="1" kern="1200">
          <a:solidFill>
            <a:schemeClr val="accent3"/>
          </a:solidFill>
          <a:latin typeface="+mn-lt"/>
          <a:ea typeface="+mn-ea"/>
          <a:cs typeface="+mn-cs"/>
        </a:defRPr>
      </a:lvl4pPr>
      <a:lvl5pPr marL="0" indent="0" algn="l" defTabSz="302314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3023148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3023148" rtl="0" eaLnBrk="1" latinLnBrk="0" hangingPunct="1">
        <a:lnSpc>
          <a:spcPct val="90000"/>
        </a:lnSpc>
        <a:spcBef>
          <a:spcPts val="0"/>
        </a:spcBef>
        <a:spcAft>
          <a:spcPts val="1836"/>
        </a:spcAft>
        <a:buFont typeface="Arial" panose="020B0604020202020204" pitchFamily="34" charset="0"/>
        <a:buNone/>
        <a:defRPr sz="1200" kern="1200" cap="all" baseline="0">
          <a:solidFill>
            <a:schemeClr val="tx1"/>
          </a:solidFill>
          <a:latin typeface="+mn-lt"/>
          <a:ea typeface="+mn-ea"/>
          <a:cs typeface="+mn-cs"/>
        </a:defRPr>
      </a:lvl7pPr>
      <a:lvl8pPr marL="251639" indent="-251639" algn="l" defTabSz="3023148" rtl="0" eaLnBrk="1" latinLnBrk="0" hangingPunct="1">
        <a:lnSpc>
          <a:spcPct val="9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503278" indent="-503278" algn="l" defTabSz="3023148" rtl="0" eaLnBrk="1" latinLnBrk="0" hangingPunct="1">
        <a:lnSpc>
          <a:spcPct val="90000"/>
        </a:lnSpc>
        <a:spcBef>
          <a:spcPts val="0"/>
        </a:spcBef>
        <a:buClr>
          <a:schemeClr val="accent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1pPr>
      <a:lvl2pPr marL="1511574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2pPr>
      <a:lvl3pPr marL="3023148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3pPr>
      <a:lvl4pPr marL="4534722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4pPr>
      <a:lvl5pPr marL="6046297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5pPr>
      <a:lvl6pPr marL="7557871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6pPr>
      <a:lvl7pPr marL="9069445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7pPr>
      <a:lvl8pPr marL="10581019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8pPr>
      <a:lvl9pPr marL="12092593" algn="l" defTabSz="3023148" rtl="0" eaLnBrk="1" latinLnBrk="0" hangingPunct="1">
        <a:defRPr sz="59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735" userDrawn="1">
          <p15:clr>
            <a:srgbClr val="F26B43"/>
          </p15:clr>
        </p15:guide>
        <p15:guide id="2" pos="9535" userDrawn="1">
          <p15:clr>
            <a:srgbClr val="F26B43"/>
          </p15:clr>
        </p15:guide>
        <p15:guide id="3" pos="800" userDrawn="1">
          <p15:clr>
            <a:srgbClr val="F26B43"/>
          </p15:clr>
        </p15:guide>
        <p15:guide id="4" pos="18270" userDrawn="1">
          <p15:clr>
            <a:srgbClr val="F26B43"/>
          </p15:clr>
        </p15:guide>
        <p15:guide id="5" pos="4926" userDrawn="1">
          <p15:clr>
            <a:srgbClr val="F26B43"/>
          </p15:clr>
        </p15:guide>
        <p15:guide id="6" pos="5247" userDrawn="1">
          <p15:clr>
            <a:srgbClr val="F26B43"/>
          </p15:clr>
        </p15:guide>
        <p15:guide id="7" pos="13823" userDrawn="1">
          <p15:clr>
            <a:srgbClr val="F26B43"/>
          </p15:clr>
        </p15:guide>
        <p15:guide id="8" pos="14145" userDrawn="1">
          <p15:clr>
            <a:srgbClr val="F26B43"/>
          </p15:clr>
        </p15:guide>
        <p15:guide id="9" orient="horz" pos="12341" userDrawn="1">
          <p15:clr>
            <a:srgbClr val="F26B43"/>
          </p15:clr>
        </p15:guide>
        <p15:guide id="10" orient="horz" pos="3323" userDrawn="1">
          <p15:clr>
            <a:srgbClr val="F26B43"/>
          </p15:clr>
        </p15:guide>
        <p15:guide id="11" orient="horz" pos="800" userDrawn="1">
          <p15:clr>
            <a:srgbClr val="F26B43"/>
          </p15:clr>
        </p15:guide>
        <p15:guide id="12" pos="9375" userDrawn="1">
          <p15:clr>
            <a:srgbClr val="F26B43"/>
          </p15:clr>
        </p15:guide>
        <p15:guide id="13" pos="96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96531-E9C2-4DB3-9234-BC07B8FA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375" y="1271355"/>
            <a:ext cx="21944838" cy="1841627"/>
          </a:xfrm>
        </p:spPr>
        <p:txBody>
          <a:bodyPr/>
          <a:lstStyle/>
          <a:p>
            <a:r>
              <a:rPr lang="en-US" dirty="0"/>
              <a:t>A fine-scale spatiotemporal air quality modeling framework by combining big but noisy data</a:t>
            </a:r>
            <a:br>
              <a:rPr lang="en-GB" dirty="0"/>
            </a:b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9E626-7C80-4061-8998-E338297C568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30186" y="3112983"/>
            <a:ext cx="20672657" cy="604990"/>
          </a:xfrm>
        </p:spPr>
        <p:txBody>
          <a:bodyPr/>
          <a:lstStyle/>
          <a:p>
            <a:r>
              <a:rPr lang="en-US" altLang="zh-CN" dirty="0"/>
              <a:t>Hongwei Fan</a:t>
            </a:r>
            <a:r>
              <a:rPr lang="en-US" altLang="zh-CN" baseline="30000" dirty="0"/>
              <a:t>1</a:t>
            </a:r>
            <a:r>
              <a:rPr lang="en-US" altLang="zh-CN" dirty="0"/>
              <a:t>, </a:t>
            </a:r>
            <a:r>
              <a:rPr lang="en-US" altLang="zh-CN" dirty="0" err="1"/>
              <a:t>Arcucci</a:t>
            </a:r>
            <a:r>
              <a:rPr lang="en-US" altLang="zh-CN" dirty="0"/>
              <a:t>, Rossella</a:t>
            </a:r>
            <a:r>
              <a:rPr lang="en-US" altLang="zh-CN" baseline="30000" dirty="0"/>
              <a:t>2 </a:t>
            </a:r>
            <a:r>
              <a:rPr lang="en-US" altLang="zh-CN" dirty="0"/>
              <a:t>, de </a:t>
            </a:r>
            <a:r>
              <a:rPr lang="en-US" altLang="zh-CN" dirty="0" err="1"/>
              <a:t>Nazelle</a:t>
            </a:r>
            <a:r>
              <a:rPr lang="en-US" altLang="zh-CN" dirty="0"/>
              <a:t>, Audrey J</a:t>
            </a:r>
            <a:r>
              <a:rPr lang="en-US" altLang="zh-CN" baseline="30000" dirty="0"/>
              <a:t>1</a:t>
            </a:r>
            <a:r>
              <a:rPr lang="en-US" altLang="zh-CN" dirty="0"/>
              <a:t> </a:t>
            </a:r>
            <a:endParaRPr lang="en-GB" baseline="30000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4BE02891-14B1-CF9C-7050-70C5602B524A}"/>
              </a:ext>
            </a:extLst>
          </p:cNvPr>
          <p:cNvSpPr txBox="1">
            <a:spLocks/>
          </p:cNvSpPr>
          <p:nvPr/>
        </p:nvSpPr>
        <p:spPr bwMode="white">
          <a:xfrm>
            <a:off x="8330186" y="3665089"/>
            <a:ext cx="20672657" cy="60499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aseline="30000" dirty="0"/>
              <a:t>1</a:t>
            </a:r>
            <a:r>
              <a:rPr lang="en-GB" dirty="0"/>
              <a:t>Centre for Environmental Policy; </a:t>
            </a:r>
            <a:r>
              <a:rPr lang="en-GB" baseline="30000" dirty="0"/>
              <a:t>2</a:t>
            </a:r>
            <a:r>
              <a:rPr lang="en-US" dirty="0"/>
              <a:t>Department of Earth Science &amp; Engineering</a:t>
            </a:r>
            <a:endParaRPr lang="en-GB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97B4B81-F987-66E9-2301-8EF698D0FEFC}"/>
              </a:ext>
            </a:extLst>
          </p:cNvPr>
          <p:cNvSpPr txBox="1">
            <a:spLocks/>
          </p:cNvSpPr>
          <p:nvPr/>
        </p:nvSpPr>
        <p:spPr>
          <a:xfrm>
            <a:off x="335686" y="4833582"/>
            <a:ext cx="6550665" cy="6686525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Introduction</a:t>
            </a:r>
          </a:p>
          <a:p>
            <a:pPr lvl="4" algn="just"/>
            <a:endParaRPr lang="en-US" altLang="zh-CN" b="0" dirty="0"/>
          </a:p>
          <a:p>
            <a:pPr lvl="4" algn="just"/>
            <a:r>
              <a:rPr lang="en-US" altLang="zh-CN" b="0" dirty="0"/>
              <a:t>Machine learning methods bring improvements over classical methods by </a:t>
            </a:r>
            <a:r>
              <a:rPr lang="en-US" altLang="zh-CN" dirty="0"/>
              <a:t>combing big data, </a:t>
            </a:r>
            <a:r>
              <a:rPr lang="en-US" altLang="zh-CN" b="0" dirty="0"/>
              <a:t>and have been shown in air quality research to improve accuracy. Low-cost sensors can add a </a:t>
            </a:r>
            <a:r>
              <a:rPr lang="en-US" altLang="zh-CN" dirty="0"/>
              <a:t>high spatiotemporal resolution </a:t>
            </a:r>
            <a:r>
              <a:rPr lang="en-US" altLang="zh-CN" b="0" dirty="0"/>
              <a:t>to sparsely scattered monitoring stations. However, they are typically unevenly deployed in urban areas, and their measurements </a:t>
            </a:r>
            <a:r>
              <a:rPr lang="en-US" altLang="zh-CN" dirty="0"/>
              <a:t>include noise and uncertainty</a:t>
            </a:r>
            <a:r>
              <a:rPr lang="en-US" altLang="zh-CN" b="0" dirty="0"/>
              <a:t>, both of which are incompatible with advanced machine learning methods. </a:t>
            </a:r>
          </a:p>
          <a:p>
            <a:pPr lvl="4" algn="just"/>
            <a:endParaRPr lang="en-US" altLang="zh-CN" b="0" dirty="0"/>
          </a:p>
          <a:p>
            <a:pPr lvl="4" algn="just"/>
            <a:r>
              <a:rPr lang="en-US" b="0" dirty="0"/>
              <a:t>This research aims to develop a fine-scale spatiotemporal air quality modeling framework by combining big but noisy and unstructured data with machine learning methods.</a:t>
            </a:r>
            <a:endParaRPr lang="en-GB" b="0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06CBD18-8CDB-E728-072F-203080F7947D}"/>
              </a:ext>
            </a:extLst>
          </p:cNvPr>
          <p:cNvSpPr txBox="1">
            <a:spLocks/>
          </p:cNvSpPr>
          <p:nvPr/>
        </p:nvSpPr>
        <p:spPr>
          <a:xfrm>
            <a:off x="335158" y="11697240"/>
            <a:ext cx="6550665" cy="8241027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Objectives</a:t>
            </a:r>
          </a:p>
          <a:p>
            <a:pPr lvl="4" algn="just"/>
            <a:endParaRPr lang="en-US" altLang="zh-CN" b="0" dirty="0"/>
          </a:p>
          <a:p>
            <a:pPr lvl="4" algn="just"/>
            <a:r>
              <a:rPr lang="en-US" altLang="zh-CN" b="0" dirty="0"/>
              <a:t>The objectives of this study are as follows:</a:t>
            </a:r>
          </a:p>
          <a:p>
            <a:pPr lvl="4" algn="just"/>
            <a:endParaRPr lang="en-US" altLang="zh-CN" b="0" dirty="0"/>
          </a:p>
          <a:p>
            <a:pPr marL="457200" lvl="4" indent="-457200" algn="just">
              <a:buFont typeface="+mj-lt"/>
              <a:buAutoNum type="arabicPeriod"/>
            </a:pPr>
            <a:r>
              <a:rPr lang="en-US" altLang="zh-CN" b="0" dirty="0"/>
              <a:t>Design </a:t>
            </a:r>
            <a:r>
              <a:rPr lang="en-US" altLang="zh-CN" dirty="0"/>
              <a:t>a probabilistic machine learning framework</a:t>
            </a:r>
            <a:r>
              <a:rPr lang="en-US" altLang="zh-CN" b="0" dirty="0"/>
              <a:t> that can calibrate the low-cost sensor data and calculate the corresponding levels of uncertainty.</a:t>
            </a:r>
          </a:p>
          <a:p>
            <a:pPr marL="457200" lvl="4" indent="-457200" algn="just">
              <a:buFont typeface="+mj-lt"/>
              <a:buAutoNum type="arabicPeriod"/>
            </a:pPr>
            <a:endParaRPr lang="en-US" altLang="zh-CN" b="0" dirty="0"/>
          </a:p>
          <a:p>
            <a:pPr marL="457200" lvl="4" indent="-457200" algn="just">
              <a:buFont typeface="+mj-lt"/>
              <a:buAutoNum type="arabicPeriod"/>
            </a:pPr>
            <a:r>
              <a:rPr lang="en-US" altLang="zh-CN" b="0" dirty="0"/>
              <a:t>Design a machine learning framework that can </a:t>
            </a:r>
            <a:r>
              <a:rPr lang="en-US" altLang="zh-CN" dirty="0"/>
              <a:t>handle unstructured monitoring data and urban big data </a:t>
            </a:r>
            <a:r>
              <a:rPr lang="en-US" altLang="zh-CN" b="0" dirty="0"/>
              <a:t>to generate the air pollutant concentrations estimation at fine-scale spatiotemporal resolution (100*100 and hourly or better) in Urban area.</a:t>
            </a:r>
          </a:p>
          <a:p>
            <a:pPr marL="457200" lvl="4" indent="-457200" algn="just">
              <a:buFont typeface="+mj-lt"/>
              <a:buAutoNum type="arabicPeriod"/>
            </a:pPr>
            <a:endParaRPr lang="en-US" altLang="zh-CN" b="0" dirty="0"/>
          </a:p>
          <a:p>
            <a:pPr marL="457200" lvl="4" indent="-457200" algn="just">
              <a:buFont typeface="+mj-lt"/>
              <a:buAutoNum type="arabicPeriod"/>
            </a:pPr>
            <a:r>
              <a:rPr lang="en-US" altLang="zh-CN" b="0" dirty="0"/>
              <a:t>Design a data fusion framework to </a:t>
            </a:r>
            <a:r>
              <a:rPr lang="en-US" altLang="zh-CN" dirty="0"/>
              <a:t>combine data with different levels of uncertainty </a:t>
            </a:r>
            <a:r>
              <a:rPr lang="en-US" altLang="zh-CN" b="0" dirty="0"/>
              <a:t>(monitoring stations, low-cost sensors, and covariates) and air quality model output to improve the performance of air quality estimation in real-time.</a:t>
            </a:r>
          </a:p>
          <a:p>
            <a:pPr lvl="4" algn="just"/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084B6F2-23C3-0684-5CEC-DEC1C9C20C94}"/>
              </a:ext>
            </a:extLst>
          </p:cNvPr>
          <p:cNvSpPr txBox="1">
            <a:spLocks/>
          </p:cNvSpPr>
          <p:nvPr/>
        </p:nvSpPr>
        <p:spPr>
          <a:xfrm>
            <a:off x="7020709" y="4833582"/>
            <a:ext cx="12486491" cy="1510468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Research Framework </a:t>
            </a:r>
            <a:endParaRPr lang="en-US" altLang="zh-CN" b="0" dirty="0"/>
          </a:p>
          <a:p>
            <a:pPr lvl="4" algn="just"/>
            <a:r>
              <a:rPr lang="en-US" altLang="zh-CN" b="1" i="1" u="sng" dirty="0">
                <a:latin typeface="Arial" panose="020B0604020202020204" pitchFamily="34" charset="0"/>
              </a:rPr>
              <a:t>Overview:</a:t>
            </a:r>
          </a:p>
          <a:p>
            <a:pPr lvl="4" algn="just"/>
            <a:r>
              <a:rPr lang="en-US" altLang="zh-CN" b="1" i="1" dirty="0">
                <a:latin typeface="Arial" panose="020B0604020202020204" pitchFamily="34" charset="0"/>
              </a:rPr>
              <a:t>Pipeline of air quality modeling framework  for each research objectives are as follows: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5804842A-9729-EBD8-4236-F7077B44F03A}"/>
              </a:ext>
            </a:extLst>
          </p:cNvPr>
          <p:cNvSpPr txBox="1"/>
          <p:nvPr/>
        </p:nvSpPr>
        <p:spPr>
          <a:xfrm>
            <a:off x="7504468" y="12282445"/>
            <a:ext cx="17308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altLang="zh-CN" dirty="0"/>
              <a:t>Sensors location   </a:t>
            </a:r>
            <a:endParaRPr lang="zh-CN" altLang="en-US" dirty="0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A1AF906A-EA70-6DEA-7468-AB8337C8D5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8149" y="10334785"/>
            <a:ext cx="1944788" cy="1806868"/>
          </a:xfrm>
          <a:prstGeom prst="rect">
            <a:avLst/>
          </a:prstGeom>
          <a:solidFill>
            <a:schemeClr val="bg1"/>
          </a:solidFill>
          <a:scene3d>
            <a:camera prst="orthographicFront">
              <a:rot lat="0" lon="0" rev="0"/>
            </a:camera>
            <a:lightRig rig="threePt" dir="t"/>
          </a:scene3d>
        </p:spPr>
      </p:pic>
      <p:grpSp>
        <p:nvGrpSpPr>
          <p:cNvPr id="34" name="Google Shape;4489;p65">
            <a:extLst>
              <a:ext uri="{FF2B5EF4-FFF2-40B4-BE49-F238E27FC236}">
                <a16:creationId xmlns:a16="http://schemas.microsoft.com/office/drawing/2014/main" id="{AC4FDA3D-6210-70AD-33D1-7C59CB9CA38A}"/>
              </a:ext>
            </a:extLst>
          </p:cNvPr>
          <p:cNvGrpSpPr/>
          <p:nvPr/>
        </p:nvGrpSpPr>
        <p:grpSpPr>
          <a:xfrm>
            <a:off x="9814849" y="10345899"/>
            <a:ext cx="1768767" cy="1771332"/>
            <a:chOff x="5448325" y="610550"/>
            <a:chExt cx="2742700" cy="2742000"/>
          </a:xfrm>
          <a:noFill/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370" name="Google Shape;4490;p65">
              <a:extLst>
                <a:ext uri="{FF2B5EF4-FFF2-40B4-BE49-F238E27FC236}">
                  <a16:creationId xmlns:a16="http://schemas.microsoft.com/office/drawing/2014/main" id="{E8F02C6F-2C21-11B3-45C8-10E3C665B096}"/>
                </a:ext>
              </a:extLst>
            </p:cNvPr>
            <p:cNvSpPr/>
            <p:nvPr/>
          </p:nvSpPr>
          <p:spPr>
            <a:xfrm>
              <a:off x="5448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4491;p65">
              <a:extLst>
                <a:ext uri="{FF2B5EF4-FFF2-40B4-BE49-F238E27FC236}">
                  <a16:creationId xmlns:a16="http://schemas.microsoft.com/office/drawing/2014/main" id="{2786B399-08F7-979E-6FD2-FBBD6E19D9C0}"/>
                </a:ext>
              </a:extLst>
            </p:cNvPr>
            <p:cNvSpPr/>
            <p:nvPr/>
          </p:nvSpPr>
          <p:spPr>
            <a:xfrm>
              <a:off x="5722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4492;p65">
              <a:extLst>
                <a:ext uri="{FF2B5EF4-FFF2-40B4-BE49-F238E27FC236}">
                  <a16:creationId xmlns:a16="http://schemas.microsoft.com/office/drawing/2014/main" id="{84C367FC-FA9C-7FD0-FBB0-C660D4611E1F}"/>
                </a:ext>
              </a:extLst>
            </p:cNvPr>
            <p:cNvSpPr/>
            <p:nvPr/>
          </p:nvSpPr>
          <p:spPr>
            <a:xfrm>
              <a:off x="5996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4493;p65">
              <a:extLst>
                <a:ext uri="{FF2B5EF4-FFF2-40B4-BE49-F238E27FC236}">
                  <a16:creationId xmlns:a16="http://schemas.microsoft.com/office/drawing/2014/main" id="{2FBF9D75-14B4-722B-8BE1-66F0EFA0A5CE}"/>
                </a:ext>
              </a:extLst>
            </p:cNvPr>
            <p:cNvSpPr/>
            <p:nvPr/>
          </p:nvSpPr>
          <p:spPr>
            <a:xfrm>
              <a:off x="6270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4494;p65">
              <a:extLst>
                <a:ext uri="{FF2B5EF4-FFF2-40B4-BE49-F238E27FC236}">
                  <a16:creationId xmlns:a16="http://schemas.microsoft.com/office/drawing/2014/main" id="{2AA5E232-7625-C248-A642-F70FD26AEE31}"/>
                </a:ext>
              </a:extLst>
            </p:cNvPr>
            <p:cNvSpPr/>
            <p:nvPr/>
          </p:nvSpPr>
          <p:spPr>
            <a:xfrm>
              <a:off x="6545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4495;p65">
              <a:extLst>
                <a:ext uri="{FF2B5EF4-FFF2-40B4-BE49-F238E27FC236}">
                  <a16:creationId xmlns:a16="http://schemas.microsoft.com/office/drawing/2014/main" id="{85B67360-E0BA-E4CA-8E0C-7E694A561B32}"/>
                </a:ext>
              </a:extLst>
            </p:cNvPr>
            <p:cNvSpPr/>
            <p:nvPr/>
          </p:nvSpPr>
          <p:spPr>
            <a:xfrm>
              <a:off x="6819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4496;p65">
              <a:extLst>
                <a:ext uri="{FF2B5EF4-FFF2-40B4-BE49-F238E27FC236}">
                  <a16:creationId xmlns:a16="http://schemas.microsoft.com/office/drawing/2014/main" id="{3E1C233C-C28B-A6CC-07BB-3734E3DEED4D}"/>
                </a:ext>
              </a:extLst>
            </p:cNvPr>
            <p:cNvSpPr/>
            <p:nvPr/>
          </p:nvSpPr>
          <p:spPr>
            <a:xfrm>
              <a:off x="7093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4497;p65">
              <a:extLst>
                <a:ext uri="{FF2B5EF4-FFF2-40B4-BE49-F238E27FC236}">
                  <a16:creationId xmlns:a16="http://schemas.microsoft.com/office/drawing/2014/main" id="{F92DE64E-FEA2-176F-BAD3-09BD80ADFD9C}"/>
                </a:ext>
              </a:extLst>
            </p:cNvPr>
            <p:cNvSpPr/>
            <p:nvPr/>
          </p:nvSpPr>
          <p:spPr>
            <a:xfrm>
              <a:off x="7367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4498;p65">
              <a:extLst>
                <a:ext uri="{FF2B5EF4-FFF2-40B4-BE49-F238E27FC236}">
                  <a16:creationId xmlns:a16="http://schemas.microsoft.com/office/drawing/2014/main" id="{09DB31D6-BFFB-C3DA-F2D5-B304895157F8}"/>
                </a:ext>
              </a:extLst>
            </p:cNvPr>
            <p:cNvSpPr/>
            <p:nvPr/>
          </p:nvSpPr>
          <p:spPr>
            <a:xfrm>
              <a:off x="7641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4499;p65">
              <a:extLst>
                <a:ext uri="{FF2B5EF4-FFF2-40B4-BE49-F238E27FC236}">
                  <a16:creationId xmlns:a16="http://schemas.microsoft.com/office/drawing/2014/main" id="{50BBCC59-9AD5-24CA-5C2A-B173FD23D5E5}"/>
                </a:ext>
              </a:extLst>
            </p:cNvPr>
            <p:cNvSpPr/>
            <p:nvPr/>
          </p:nvSpPr>
          <p:spPr>
            <a:xfrm>
              <a:off x="7916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4500;p65">
              <a:extLst>
                <a:ext uri="{FF2B5EF4-FFF2-40B4-BE49-F238E27FC236}">
                  <a16:creationId xmlns:a16="http://schemas.microsoft.com/office/drawing/2014/main" id="{273B57BC-6805-D7C7-99BB-5513EF8F3926}"/>
                </a:ext>
              </a:extLst>
            </p:cNvPr>
            <p:cNvSpPr/>
            <p:nvPr/>
          </p:nvSpPr>
          <p:spPr>
            <a:xfrm>
              <a:off x="5448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4501;p65">
              <a:extLst>
                <a:ext uri="{FF2B5EF4-FFF2-40B4-BE49-F238E27FC236}">
                  <a16:creationId xmlns:a16="http://schemas.microsoft.com/office/drawing/2014/main" id="{F58B8B9E-817D-9B9D-18C8-0512C5B8BEB8}"/>
                </a:ext>
              </a:extLst>
            </p:cNvPr>
            <p:cNvSpPr/>
            <p:nvPr/>
          </p:nvSpPr>
          <p:spPr>
            <a:xfrm>
              <a:off x="5722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4502;p65">
              <a:extLst>
                <a:ext uri="{FF2B5EF4-FFF2-40B4-BE49-F238E27FC236}">
                  <a16:creationId xmlns:a16="http://schemas.microsoft.com/office/drawing/2014/main" id="{BEF7E114-1061-7F33-48F4-CF0B0C4490B7}"/>
                </a:ext>
              </a:extLst>
            </p:cNvPr>
            <p:cNvSpPr/>
            <p:nvPr/>
          </p:nvSpPr>
          <p:spPr>
            <a:xfrm>
              <a:off x="5996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4503;p65">
              <a:extLst>
                <a:ext uri="{FF2B5EF4-FFF2-40B4-BE49-F238E27FC236}">
                  <a16:creationId xmlns:a16="http://schemas.microsoft.com/office/drawing/2014/main" id="{181AF793-A726-F6CB-43B9-32434C7907C8}"/>
                </a:ext>
              </a:extLst>
            </p:cNvPr>
            <p:cNvSpPr/>
            <p:nvPr/>
          </p:nvSpPr>
          <p:spPr>
            <a:xfrm>
              <a:off x="6270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4504;p65">
              <a:extLst>
                <a:ext uri="{FF2B5EF4-FFF2-40B4-BE49-F238E27FC236}">
                  <a16:creationId xmlns:a16="http://schemas.microsoft.com/office/drawing/2014/main" id="{33BD2DF2-E9B5-AA68-F93F-273D24E2D0FB}"/>
                </a:ext>
              </a:extLst>
            </p:cNvPr>
            <p:cNvSpPr/>
            <p:nvPr/>
          </p:nvSpPr>
          <p:spPr>
            <a:xfrm>
              <a:off x="6545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4505;p65">
              <a:extLst>
                <a:ext uri="{FF2B5EF4-FFF2-40B4-BE49-F238E27FC236}">
                  <a16:creationId xmlns:a16="http://schemas.microsoft.com/office/drawing/2014/main" id="{F1E9537E-981A-14D0-09E0-5076261F9EE7}"/>
                </a:ext>
              </a:extLst>
            </p:cNvPr>
            <p:cNvSpPr/>
            <p:nvPr/>
          </p:nvSpPr>
          <p:spPr>
            <a:xfrm>
              <a:off x="6819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4506;p65">
              <a:extLst>
                <a:ext uri="{FF2B5EF4-FFF2-40B4-BE49-F238E27FC236}">
                  <a16:creationId xmlns:a16="http://schemas.microsoft.com/office/drawing/2014/main" id="{715F8CE1-12A9-C7EE-41B2-63074907B344}"/>
                </a:ext>
              </a:extLst>
            </p:cNvPr>
            <p:cNvSpPr/>
            <p:nvPr/>
          </p:nvSpPr>
          <p:spPr>
            <a:xfrm>
              <a:off x="7093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4507;p65">
              <a:extLst>
                <a:ext uri="{FF2B5EF4-FFF2-40B4-BE49-F238E27FC236}">
                  <a16:creationId xmlns:a16="http://schemas.microsoft.com/office/drawing/2014/main" id="{CD97F173-40CF-467F-03E1-6827860AC3DF}"/>
                </a:ext>
              </a:extLst>
            </p:cNvPr>
            <p:cNvSpPr/>
            <p:nvPr/>
          </p:nvSpPr>
          <p:spPr>
            <a:xfrm>
              <a:off x="7367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4508;p65">
              <a:extLst>
                <a:ext uri="{FF2B5EF4-FFF2-40B4-BE49-F238E27FC236}">
                  <a16:creationId xmlns:a16="http://schemas.microsoft.com/office/drawing/2014/main" id="{D56EAFB6-F623-0B9D-A0EC-3291C15F7475}"/>
                </a:ext>
              </a:extLst>
            </p:cNvPr>
            <p:cNvSpPr/>
            <p:nvPr/>
          </p:nvSpPr>
          <p:spPr>
            <a:xfrm>
              <a:off x="7641925" y="8847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4509;p65">
              <a:extLst>
                <a:ext uri="{FF2B5EF4-FFF2-40B4-BE49-F238E27FC236}">
                  <a16:creationId xmlns:a16="http://schemas.microsoft.com/office/drawing/2014/main" id="{FF5F8F88-023B-D00C-E5E4-A83344BBD29D}"/>
                </a:ext>
              </a:extLst>
            </p:cNvPr>
            <p:cNvSpPr/>
            <p:nvPr/>
          </p:nvSpPr>
          <p:spPr>
            <a:xfrm>
              <a:off x="7916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4510;p65">
              <a:extLst>
                <a:ext uri="{FF2B5EF4-FFF2-40B4-BE49-F238E27FC236}">
                  <a16:creationId xmlns:a16="http://schemas.microsoft.com/office/drawing/2014/main" id="{8684D0CC-8619-51D7-1CD9-294D71043F0A}"/>
                </a:ext>
              </a:extLst>
            </p:cNvPr>
            <p:cNvSpPr/>
            <p:nvPr/>
          </p:nvSpPr>
          <p:spPr>
            <a:xfrm>
              <a:off x="5449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4511;p65">
              <a:extLst>
                <a:ext uri="{FF2B5EF4-FFF2-40B4-BE49-F238E27FC236}">
                  <a16:creationId xmlns:a16="http://schemas.microsoft.com/office/drawing/2014/main" id="{023CC9A4-D10F-7F52-C661-F733543ED43E}"/>
                </a:ext>
              </a:extLst>
            </p:cNvPr>
            <p:cNvSpPr/>
            <p:nvPr/>
          </p:nvSpPr>
          <p:spPr>
            <a:xfrm>
              <a:off x="57232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4512;p65">
              <a:extLst>
                <a:ext uri="{FF2B5EF4-FFF2-40B4-BE49-F238E27FC236}">
                  <a16:creationId xmlns:a16="http://schemas.microsoft.com/office/drawing/2014/main" id="{41063A59-34C5-FC60-3463-54203BE72642}"/>
                </a:ext>
              </a:extLst>
            </p:cNvPr>
            <p:cNvSpPr/>
            <p:nvPr/>
          </p:nvSpPr>
          <p:spPr>
            <a:xfrm>
              <a:off x="5997426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4513;p65">
              <a:extLst>
                <a:ext uri="{FF2B5EF4-FFF2-40B4-BE49-F238E27FC236}">
                  <a16:creationId xmlns:a16="http://schemas.microsoft.com/office/drawing/2014/main" id="{DF7847D2-0610-7D96-A49F-64D930A044AE}"/>
                </a:ext>
              </a:extLst>
            </p:cNvPr>
            <p:cNvSpPr/>
            <p:nvPr/>
          </p:nvSpPr>
          <p:spPr>
            <a:xfrm>
              <a:off x="6271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4514;p65">
              <a:extLst>
                <a:ext uri="{FF2B5EF4-FFF2-40B4-BE49-F238E27FC236}">
                  <a16:creationId xmlns:a16="http://schemas.microsoft.com/office/drawing/2014/main" id="{E2502EA8-4641-63C7-02A4-5EF67C37132A}"/>
                </a:ext>
              </a:extLst>
            </p:cNvPr>
            <p:cNvSpPr/>
            <p:nvPr/>
          </p:nvSpPr>
          <p:spPr>
            <a:xfrm>
              <a:off x="6545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4515;p65">
              <a:extLst>
                <a:ext uri="{FF2B5EF4-FFF2-40B4-BE49-F238E27FC236}">
                  <a16:creationId xmlns:a16="http://schemas.microsoft.com/office/drawing/2014/main" id="{A879218B-2C73-A2EE-F230-0BED10D44DE7}"/>
                </a:ext>
              </a:extLst>
            </p:cNvPr>
            <p:cNvSpPr/>
            <p:nvPr/>
          </p:nvSpPr>
          <p:spPr>
            <a:xfrm>
              <a:off x="6820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4516;p65">
              <a:extLst>
                <a:ext uri="{FF2B5EF4-FFF2-40B4-BE49-F238E27FC236}">
                  <a16:creationId xmlns:a16="http://schemas.microsoft.com/office/drawing/2014/main" id="{C8F8B939-D5A0-0201-2CA8-63BF03776849}"/>
                </a:ext>
              </a:extLst>
            </p:cNvPr>
            <p:cNvSpPr/>
            <p:nvPr/>
          </p:nvSpPr>
          <p:spPr>
            <a:xfrm>
              <a:off x="7094225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4517;p65">
              <a:extLst>
                <a:ext uri="{FF2B5EF4-FFF2-40B4-BE49-F238E27FC236}">
                  <a16:creationId xmlns:a16="http://schemas.microsoft.com/office/drawing/2014/main" id="{93B0E13D-6A0F-33B3-195D-E8B6F33B4706}"/>
                </a:ext>
              </a:extLst>
            </p:cNvPr>
            <p:cNvSpPr/>
            <p:nvPr/>
          </p:nvSpPr>
          <p:spPr>
            <a:xfrm>
              <a:off x="73684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4518;p65">
              <a:extLst>
                <a:ext uri="{FF2B5EF4-FFF2-40B4-BE49-F238E27FC236}">
                  <a16:creationId xmlns:a16="http://schemas.microsoft.com/office/drawing/2014/main" id="{C5BD6DC9-F7DB-FFC7-940C-01CD7B052205}"/>
                </a:ext>
              </a:extLst>
            </p:cNvPr>
            <p:cNvSpPr/>
            <p:nvPr/>
          </p:nvSpPr>
          <p:spPr>
            <a:xfrm>
              <a:off x="7642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4519;p65">
              <a:extLst>
                <a:ext uri="{FF2B5EF4-FFF2-40B4-BE49-F238E27FC236}">
                  <a16:creationId xmlns:a16="http://schemas.microsoft.com/office/drawing/2014/main" id="{13105203-946C-5EB7-C83E-80BB6BDAFC1E}"/>
                </a:ext>
              </a:extLst>
            </p:cNvPr>
            <p:cNvSpPr/>
            <p:nvPr/>
          </p:nvSpPr>
          <p:spPr>
            <a:xfrm>
              <a:off x="7916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520;p65">
              <a:extLst>
                <a:ext uri="{FF2B5EF4-FFF2-40B4-BE49-F238E27FC236}">
                  <a16:creationId xmlns:a16="http://schemas.microsoft.com/office/drawing/2014/main" id="{E3331418-44AA-B858-8EF2-19D6315E6E25}"/>
                </a:ext>
              </a:extLst>
            </p:cNvPr>
            <p:cNvSpPr/>
            <p:nvPr/>
          </p:nvSpPr>
          <p:spPr>
            <a:xfrm>
              <a:off x="5449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521;p65">
              <a:extLst>
                <a:ext uri="{FF2B5EF4-FFF2-40B4-BE49-F238E27FC236}">
                  <a16:creationId xmlns:a16="http://schemas.microsoft.com/office/drawing/2014/main" id="{BA50BC32-179A-EEA3-242B-1484E441FCD7}"/>
                </a:ext>
              </a:extLst>
            </p:cNvPr>
            <p:cNvSpPr/>
            <p:nvPr/>
          </p:nvSpPr>
          <p:spPr>
            <a:xfrm>
              <a:off x="5723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522;p65">
              <a:extLst>
                <a:ext uri="{FF2B5EF4-FFF2-40B4-BE49-F238E27FC236}">
                  <a16:creationId xmlns:a16="http://schemas.microsoft.com/office/drawing/2014/main" id="{704FDC42-8B10-4D17-4FBA-453353010868}"/>
                </a:ext>
              </a:extLst>
            </p:cNvPr>
            <p:cNvSpPr/>
            <p:nvPr/>
          </p:nvSpPr>
          <p:spPr>
            <a:xfrm>
              <a:off x="5997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523;p65">
              <a:extLst>
                <a:ext uri="{FF2B5EF4-FFF2-40B4-BE49-F238E27FC236}">
                  <a16:creationId xmlns:a16="http://schemas.microsoft.com/office/drawing/2014/main" id="{E0EA0B01-FF74-C00A-32E0-4984FDEA3D03}"/>
                </a:ext>
              </a:extLst>
            </p:cNvPr>
            <p:cNvSpPr/>
            <p:nvPr/>
          </p:nvSpPr>
          <p:spPr>
            <a:xfrm>
              <a:off x="6271625" y="14331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4" name="Google Shape;4524;p65">
              <a:extLst>
                <a:ext uri="{FF2B5EF4-FFF2-40B4-BE49-F238E27FC236}">
                  <a16:creationId xmlns:a16="http://schemas.microsoft.com/office/drawing/2014/main" id="{6F85B938-7E29-75F3-9B08-5E6622E2D0B3}"/>
                </a:ext>
              </a:extLst>
            </p:cNvPr>
            <p:cNvSpPr/>
            <p:nvPr/>
          </p:nvSpPr>
          <p:spPr>
            <a:xfrm>
              <a:off x="6545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525;p65">
              <a:extLst>
                <a:ext uri="{FF2B5EF4-FFF2-40B4-BE49-F238E27FC236}">
                  <a16:creationId xmlns:a16="http://schemas.microsoft.com/office/drawing/2014/main" id="{474C6370-B152-DB24-0231-BD4349BBD3E1}"/>
                </a:ext>
              </a:extLst>
            </p:cNvPr>
            <p:cNvSpPr/>
            <p:nvPr/>
          </p:nvSpPr>
          <p:spPr>
            <a:xfrm>
              <a:off x="6820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526;p65">
              <a:extLst>
                <a:ext uri="{FF2B5EF4-FFF2-40B4-BE49-F238E27FC236}">
                  <a16:creationId xmlns:a16="http://schemas.microsoft.com/office/drawing/2014/main" id="{718290C9-C88B-FC00-9156-143500C012AE}"/>
                </a:ext>
              </a:extLst>
            </p:cNvPr>
            <p:cNvSpPr/>
            <p:nvPr/>
          </p:nvSpPr>
          <p:spPr>
            <a:xfrm>
              <a:off x="7094225" y="14331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527;p65">
              <a:extLst>
                <a:ext uri="{FF2B5EF4-FFF2-40B4-BE49-F238E27FC236}">
                  <a16:creationId xmlns:a16="http://schemas.microsoft.com/office/drawing/2014/main" id="{C19611A6-6587-7468-E1EC-F793BB5055AC}"/>
                </a:ext>
              </a:extLst>
            </p:cNvPr>
            <p:cNvSpPr/>
            <p:nvPr/>
          </p:nvSpPr>
          <p:spPr>
            <a:xfrm>
              <a:off x="7368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528;p65">
              <a:extLst>
                <a:ext uri="{FF2B5EF4-FFF2-40B4-BE49-F238E27FC236}">
                  <a16:creationId xmlns:a16="http://schemas.microsoft.com/office/drawing/2014/main" id="{E4668E15-03F6-3686-D317-B006E770C244}"/>
                </a:ext>
              </a:extLst>
            </p:cNvPr>
            <p:cNvSpPr/>
            <p:nvPr/>
          </p:nvSpPr>
          <p:spPr>
            <a:xfrm>
              <a:off x="7642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529;p65">
              <a:extLst>
                <a:ext uri="{FF2B5EF4-FFF2-40B4-BE49-F238E27FC236}">
                  <a16:creationId xmlns:a16="http://schemas.microsoft.com/office/drawing/2014/main" id="{FA98944D-2F2E-A433-8195-709791B90AE1}"/>
                </a:ext>
              </a:extLst>
            </p:cNvPr>
            <p:cNvSpPr/>
            <p:nvPr/>
          </p:nvSpPr>
          <p:spPr>
            <a:xfrm>
              <a:off x="7916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530;p65">
              <a:extLst>
                <a:ext uri="{FF2B5EF4-FFF2-40B4-BE49-F238E27FC236}">
                  <a16:creationId xmlns:a16="http://schemas.microsoft.com/office/drawing/2014/main" id="{6BC6DCAB-4FFF-B4AC-1053-06E7055D624F}"/>
                </a:ext>
              </a:extLst>
            </p:cNvPr>
            <p:cNvSpPr/>
            <p:nvPr/>
          </p:nvSpPr>
          <p:spPr>
            <a:xfrm>
              <a:off x="5449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531;p65">
              <a:extLst>
                <a:ext uri="{FF2B5EF4-FFF2-40B4-BE49-F238E27FC236}">
                  <a16:creationId xmlns:a16="http://schemas.microsoft.com/office/drawing/2014/main" id="{A1AB98C1-A218-40D4-D803-FC75D03F4FEE}"/>
                </a:ext>
              </a:extLst>
            </p:cNvPr>
            <p:cNvSpPr/>
            <p:nvPr/>
          </p:nvSpPr>
          <p:spPr>
            <a:xfrm>
              <a:off x="5723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532;p65">
              <a:extLst>
                <a:ext uri="{FF2B5EF4-FFF2-40B4-BE49-F238E27FC236}">
                  <a16:creationId xmlns:a16="http://schemas.microsoft.com/office/drawing/2014/main" id="{7A229062-C1FA-72A8-296B-443337B7CB66}"/>
                </a:ext>
              </a:extLst>
            </p:cNvPr>
            <p:cNvSpPr/>
            <p:nvPr/>
          </p:nvSpPr>
          <p:spPr>
            <a:xfrm>
              <a:off x="5997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533;p65">
              <a:extLst>
                <a:ext uri="{FF2B5EF4-FFF2-40B4-BE49-F238E27FC236}">
                  <a16:creationId xmlns:a16="http://schemas.microsoft.com/office/drawing/2014/main" id="{44DBE495-E6EC-E823-F47A-8DB4A6EC0224}"/>
                </a:ext>
              </a:extLst>
            </p:cNvPr>
            <p:cNvSpPr/>
            <p:nvPr/>
          </p:nvSpPr>
          <p:spPr>
            <a:xfrm>
              <a:off x="6271625" y="1707350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534;p65">
              <a:extLst>
                <a:ext uri="{FF2B5EF4-FFF2-40B4-BE49-F238E27FC236}">
                  <a16:creationId xmlns:a16="http://schemas.microsoft.com/office/drawing/2014/main" id="{9E47D4B7-A076-A6D0-9FA1-9C552DA33FD0}"/>
                </a:ext>
              </a:extLst>
            </p:cNvPr>
            <p:cNvSpPr/>
            <p:nvPr/>
          </p:nvSpPr>
          <p:spPr>
            <a:xfrm>
              <a:off x="6545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535;p65">
              <a:extLst>
                <a:ext uri="{FF2B5EF4-FFF2-40B4-BE49-F238E27FC236}">
                  <a16:creationId xmlns:a16="http://schemas.microsoft.com/office/drawing/2014/main" id="{43429E78-8707-DD5A-0DC1-10275E7E5898}"/>
                </a:ext>
              </a:extLst>
            </p:cNvPr>
            <p:cNvSpPr/>
            <p:nvPr/>
          </p:nvSpPr>
          <p:spPr>
            <a:xfrm>
              <a:off x="6820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536;p65">
              <a:extLst>
                <a:ext uri="{FF2B5EF4-FFF2-40B4-BE49-F238E27FC236}">
                  <a16:creationId xmlns:a16="http://schemas.microsoft.com/office/drawing/2014/main" id="{EDEE2007-B605-6A9E-6194-953F777138A7}"/>
                </a:ext>
              </a:extLst>
            </p:cNvPr>
            <p:cNvSpPr/>
            <p:nvPr/>
          </p:nvSpPr>
          <p:spPr>
            <a:xfrm>
              <a:off x="7094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537;p65">
              <a:extLst>
                <a:ext uri="{FF2B5EF4-FFF2-40B4-BE49-F238E27FC236}">
                  <a16:creationId xmlns:a16="http://schemas.microsoft.com/office/drawing/2014/main" id="{1D85416D-4C43-66D6-E6DA-7D3D594B0B74}"/>
                </a:ext>
              </a:extLst>
            </p:cNvPr>
            <p:cNvSpPr/>
            <p:nvPr/>
          </p:nvSpPr>
          <p:spPr>
            <a:xfrm>
              <a:off x="7368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538;p65">
              <a:extLst>
                <a:ext uri="{FF2B5EF4-FFF2-40B4-BE49-F238E27FC236}">
                  <a16:creationId xmlns:a16="http://schemas.microsoft.com/office/drawing/2014/main" id="{572A7F93-34FB-F915-813F-00A414795AA9}"/>
                </a:ext>
              </a:extLst>
            </p:cNvPr>
            <p:cNvSpPr/>
            <p:nvPr/>
          </p:nvSpPr>
          <p:spPr>
            <a:xfrm>
              <a:off x="76426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539;p65">
              <a:extLst>
                <a:ext uri="{FF2B5EF4-FFF2-40B4-BE49-F238E27FC236}">
                  <a16:creationId xmlns:a16="http://schemas.microsoft.com/office/drawing/2014/main" id="{9BD29C3E-5CAF-1BBF-1C6D-58216F74492F}"/>
                </a:ext>
              </a:extLst>
            </p:cNvPr>
            <p:cNvSpPr/>
            <p:nvPr/>
          </p:nvSpPr>
          <p:spPr>
            <a:xfrm>
              <a:off x="7916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540;p65">
              <a:extLst>
                <a:ext uri="{FF2B5EF4-FFF2-40B4-BE49-F238E27FC236}">
                  <a16:creationId xmlns:a16="http://schemas.microsoft.com/office/drawing/2014/main" id="{F392D557-40D3-8663-2DFE-8962B1796D1A}"/>
                </a:ext>
              </a:extLst>
            </p:cNvPr>
            <p:cNvSpPr/>
            <p:nvPr/>
          </p:nvSpPr>
          <p:spPr>
            <a:xfrm>
              <a:off x="5448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541;p65">
              <a:extLst>
                <a:ext uri="{FF2B5EF4-FFF2-40B4-BE49-F238E27FC236}">
                  <a16:creationId xmlns:a16="http://schemas.microsoft.com/office/drawing/2014/main" id="{A581395E-5CAC-5958-AA07-7E654AF40E37}"/>
                </a:ext>
              </a:extLst>
            </p:cNvPr>
            <p:cNvSpPr/>
            <p:nvPr/>
          </p:nvSpPr>
          <p:spPr>
            <a:xfrm>
              <a:off x="5722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542;p65">
              <a:extLst>
                <a:ext uri="{FF2B5EF4-FFF2-40B4-BE49-F238E27FC236}">
                  <a16:creationId xmlns:a16="http://schemas.microsoft.com/office/drawing/2014/main" id="{2E1CFBB2-DCFC-4961-0A25-5F6925B832C5}"/>
                </a:ext>
              </a:extLst>
            </p:cNvPr>
            <p:cNvSpPr/>
            <p:nvPr/>
          </p:nvSpPr>
          <p:spPr>
            <a:xfrm>
              <a:off x="5996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543;p65">
              <a:extLst>
                <a:ext uri="{FF2B5EF4-FFF2-40B4-BE49-F238E27FC236}">
                  <a16:creationId xmlns:a16="http://schemas.microsoft.com/office/drawing/2014/main" id="{AD3BF156-2F14-3050-E221-6A4C88344413}"/>
                </a:ext>
              </a:extLst>
            </p:cNvPr>
            <p:cNvSpPr/>
            <p:nvPr/>
          </p:nvSpPr>
          <p:spPr>
            <a:xfrm>
              <a:off x="6270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544;p65">
              <a:extLst>
                <a:ext uri="{FF2B5EF4-FFF2-40B4-BE49-F238E27FC236}">
                  <a16:creationId xmlns:a16="http://schemas.microsoft.com/office/drawing/2014/main" id="{53A5969B-3560-E10E-44F5-D102101AB176}"/>
                </a:ext>
              </a:extLst>
            </p:cNvPr>
            <p:cNvSpPr/>
            <p:nvPr/>
          </p:nvSpPr>
          <p:spPr>
            <a:xfrm>
              <a:off x="6545125" y="19815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545;p65">
              <a:extLst>
                <a:ext uri="{FF2B5EF4-FFF2-40B4-BE49-F238E27FC236}">
                  <a16:creationId xmlns:a16="http://schemas.microsoft.com/office/drawing/2014/main" id="{C3C3F969-1718-2A16-BC99-CB69CEF72F15}"/>
                </a:ext>
              </a:extLst>
            </p:cNvPr>
            <p:cNvSpPr/>
            <p:nvPr/>
          </p:nvSpPr>
          <p:spPr>
            <a:xfrm>
              <a:off x="6819325" y="19815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546;p65">
              <a:extLst>
                <a:ext uri="{FF2B5EF4-FFF2-40B4-BE49-F238E27FC236}">
                  <a16:creationId xmlns:a16="http://schemas.microsoft.com/office/drawing/2014/main" id="{F9AA6B1E-3E6D-2307-A1CC-502EB38B8AFD}"/>
                </a:ext>
              </a:extLst>
            </p:cNvPr>
            <p:cNvSpPr/>
            <p:nvPr/>
          </p:nvSpPr>
          <p:spPr>
            <a:xfrm>
              <a:off x="7093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547;p65">
              <a:extLst>
                <a:ext uri="{FF2B5EF4-FFF2-40B4-BE49-F238E27FC236}">
                  <a16:creationId xmlns:a16="http://schemas.microsoft.com/office/drawing/2014/main" id="{3E4D765A-0AA7-800F-4277-228F2DB1BD0C}"/>
                </a:ext>
              </a:extLst>
            </p:cNvPr>
            <p:cNvSpPr/>
            <p:nvPr/>
          </p:nvSpPr>
          <p:spPr>
            <a:xfrm>
              <a:off x="7367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548;p65">
              <a:extLst>
                <a:ext uri="{FF2B5EF4-FFF2-40B4-BE49-F238E27FC236}">
                  <a16:creationId xmlns:a16="http://schemas.microsoft.com/office/drawing/2014/main" id="{98FA9820-6AF6-8AF0-337C-A01EBDADC186}"/>
                </a:ext>
              </a:extLst>
            </p:cNvPr>
            <p:cNvSpPr/>
            <p:nvPr/>
          </p:nvSpPr>
          <p:spPr>
            <a:xfrm>
              <a:off x="7641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549;p65">
              <a:extLst>
                <a:ext uri="{FF2B5EF4-FFF2-40B4-BE49-F238E27FC236}">
                  <a16:creationId xmlns:a16="http://schemas.microsoft.com/office/drawing/2014/main" id="{0FC1A597-4104-9A93-0658-03A892D4D6A8}"/>
                </a:ext>
              </a:extLst>
            </p:cNvPr>
            <p:cNvSpPr/>
            <p:nvPr/>
          </p:nvSpPr>
          <p:spPr>
            <a:xfrm>
              <a:off x="7916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550;p65">
              <a:extLst>
                <a:ext uri="{FF2B5EF4-FFF2-40B4-BE49-F238E27FC236}">
                  <a16:creationId xmlns:a16="http://schemas.microsoft.com/office/drawing/2014/main" id="{B4262D2A-B42A-F36B-ABA7-602AE91091A8}"/>
                </a:ext>
              </a:extLst>
            </p:cNvPr>
            <p:cNvSpPr/>
            <p:nvPr/>
          </p:nvSpPr>
          <p:spPr>
            <a:xfrm>
              <a:off x="5448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551;p65">
              <a:extLst>
                <a:ext uri="{FF2B5EF4-FFF2-40B4-BE49-F238E27FC236}">
                  <a16:creationId xmlns:a16="http://schemas.microsoft.com/office/drawing/2014/main" id="{C640E1D3-8137-CDB6-51F3-CE1555B687E3}"/>
                </a:ext>
              </a:extLst>
            </p:cNvPr>
            <p:cNvSpPr/>
            <p:nvPr/>
          </p:nvSpPr>
          <p:spPr>
            <a:xfrm>
              <a:off x="5722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552;p65">
              <a:extLst>
                <a:ext uri="{FF2B5EF4-FFF2-40B4-BE49-F238E27FC236}">
                  <a16:creationId xmlns:a16="http://schemas.microsoft.com/office/drawing/2014/main" id="{92D16329-F0C8-7363-398A-69E1A8599624}"/>
                </a:ext>
              </a:extLst>
            </p:cNvPr>
            <p:cNvSpPr/>
            <p:nvPr/>
          </p:nvSpPr>
          <p:spPr>
            <a:xfrm>
              <a:off x="5996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553;p65">
              <a:extLst>
                <a:ext uri="{FF2B5EF4-FFF2-40B4-BE49-F238E27FC236}">
                  <a16:creationId xmlns:a16="http://schemas.microsoft.com/office/drawing/2014/main" id="{66B65737-7380-15F1-3DA6-05E190978751}"/>
                </a:ext>
              </a:extLst>
            </p:cNvPr>
            <p:cNvSpPr/>
            <p:nvPr/>
          </p:nvSpPr>
          <p:spPr>
            <a:xfrm>
              <a:off x="6270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554;p65">
              <a:extLst>
                <a:ext uri="{FF2B5EF4-FFF2-40B4-BE49-F238E27FC236}">
                  <a16:creationId xmlns:a16="http://schemas.microsoft.com/office/drawing/2014/main" id="{153D1827-EA24-2CC6-F781-ABDF6111C8DF}"/>
                </a:ext>
              </a:extLst>
            </p:cNvPr>
            <p:cNvSpPr/>
            <p:nvPr/>
          </p:nvSpPr>
          <p:spPr>
            <a:xfrm>
              <a:off x="6545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555;p65">
              <a:extLst>
                <a:ext uri="{FF2B5EF4-FFF2-40B4-BE49-F238E27FC236}">
                  <a16:creationId xmlns:a16="http://schemas.microsoft.com/office/drawing/2014/main" id="{B77E1D46-BFED-C2BE-548C-759AE80DD42F}"/>
                </a:ext>
              </a:extLst>
            </p:cNvPr>
            <p:cNvSpPr/>
            <p:nvPr/>
          </p:nvSpPr>
          <p:spPr>
            <a:xfrm>
              <a:off x="6819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556;p65">
              <a:extLst>
                <a:ext uri="{FF2B5EF4-FFF2-40B4-BE49-F238E27FC236}">
                  <a16:creationId xmlns:a16="http://schemas.microsoft.com/office/drawing/2014/main" id="{41065EE3-BC1F-3A21-6EC1-073635542021}"/>
                </a:ext>
              </a:extLst>
            </p:cNvPr>
            <p:cNvSpPr/>
            <p:nvPr/>
          </p:nvSpPr>
          <p:spPr>
            <a:xfrm>
              <a:off x="7093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557;p65">
              <a:extLst>
                <a:ext uri="{FF2B5EF4-FFF2-40B4-BE49-F238E27FC236}">
                  <a16:creationId xmlns:a16="http://schemas.microsoft.com/office/drawing/2014/main" id="{EC708A86-543E-950D-999A-B126D9F86DCE}"/>
                </a:ext>
              </a:extLst>
            </p:cNvPr>
            <p:cNvSpPr/>
            <p:nvPr/>
          </p:nvSpPr>
          <p:spPr>
            <a:xfrm>
              <a:off x="7367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558;p65">
              <a:extLst>
                <a:ext uri="{FF2B5EF4-FFF2-40B4-BE49-F238E27FC236}">
                  <a16:creationId xmlns:a16="http://schemas.microsoft.com/office/drawing/2014/main" id="{4397EF8A-FFDD-16E8-7710-7ACF2BDBAC7C}"/>
                </a:ext>
              </a:extLst>
            </p:cNvPr>
            <p:cNvSpPr/>
            <p:nvPr/>
          </p:nvSpPr>
          <p:spPr>
            <a:xfrm>
              <a:off x="7641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559;p65">
              <a:extLst>
                <a:ext uri="{FF2B5EF4-FFF2-40B4-BE49-F238E27FC236}">
                  <a16:creationId xmlns:a16="http://schemas.microsoft.com/office/drawing/2014/main" id="{54582596-5C08-0B76-5974-7F88758FE7CE}"/>
                </a:ext>
              </a:extLst>
            </p:cNvPr>
            <p:cNvSpPr/>
            <p:nvPr/>
          </p:nvSpPr>
          <p:spPr>
            <a:xfrm>
              <a:off x="7916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560;p65">
              <a:extLst>
                <a:ext uri="{FF2B5EF4-FFF2-40B4-BE49-F238E27FC236}">
                  <a16:creationId xmlns:a16="http://schemas.microsoft.com/office/drawing/2014/main" id="{32E2D2A1-1D0F-18E2-FEBE-E1244DAA5176}"/>
                </a:ext>
              </a:extLst>
            </p:cNvPr>
            <p:cNvSpPr/>
            <p:nvPr/>
          </p:nvSpPr>
          <p:spPr>
            <a:xfrm>
              <a:off x="5449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561;p65">
              <a:extLst>
                <a:ext uri="{FF2B5EF4-FFF2-40B4-BE49-F238E27FC236}">
                  <a16:creationId xmlns:a16="http://schemas.microsoft.com/office/drawing/2014/main" id="{BC758DBC-21BB-F387-2956-BDB035EBCFEA}"/>
                </a:ext>
              </a:extLst>
            </p:cNvPr>
            <p:cNvSpPr/>
            <p:nvPr/>
          </p:nvSpPr>
          <p:spPr>
            <a:xfrm>
              <a:off x="5723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562;p65">
              <a:extLst>
                <a:ext uri="{FF2B5EF4-FFF2-40B4-BE49-F238E27FC236}">
                  <a16:creationId xmlns:a16="http://schemas.microsoft.com/office/drawing/2014/main" id="{70688749-B16D-5DE6-B119-915EC3F99EC8}"/>
                </a:ext>
              </a:extLst>
            </p:cNvPr>
            <p:cNvSpPr/>
            <p:nvPr/>
          </p:nvSpPr>
          <p:spPr>
            <a:xfrm>
              <a:off x="5997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563;p65">
              <a:extLst>
                <a:ext uri="{FF2B5EF4-FFF2-40B4-BE49-F238E27FC236}">
                  <a16:creationId xmlns:a16="http://schemas.microsoft.com/office/drawing/2014/main" id="{B77D2FBA-50F4-F012-6979-246E11248B52}"/>
                </a:ext>
              </a:extLst>
            </p:cNvPr>
            <p:cNvSpPr/>
            <p:nvPr/>
          </p:nvSpPr>
          <p:spPr>
            <a:xfrm>
              <a:off x="6271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564;p65">
              <a:extLst>
                <a:ext uri="{FF2B5EF4-FFF2-40B4-BE49-F238E27FC236}">
                  <a16:creationId xmlns:a16="http://schemas.microsoft.com/office/drawing/2014/main" id="{5347EC95-3431-B3AF-F85F-0FDA1354ABF4}"/>
                </a:ext>
              </a:extLst>
            </p:cNvPr>
            <p:cNvSpPr/>
            <p:nvPr/>
          </p:nvSpPr>
          <p:spPr>
            <a:xfrm>
              <a:off x="6545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565;p65">
              <a:extLst>
                <a:ext uri="{FF2B5EF4-FFF2-40B4-BE49-F238E27FC236}">
                  <a16:creationId xmlns:a16="http://schemas.microsoft.com/office/drawing/2014/main" id="{A2B61086-A7B4-339C-5895-59EA9A708B0C}"/>
                </a:ext>
              </a:extLst>
            </p:cNvPr>
            <p:cNvSpPr/>
            <p:nvPr/>
          </p:nvSpPr>
          <p:spPr>
            <a:xfrm>
              <a:off x="6820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566;p65">
              <a:extLst>
                <a:ext uri="{FF2B5EF4-FFF2-40B4-BE49-F238E27FC236}">
                  <a16:creationId xmlns:a16="http://schemas.microsoft.com/office/drawing/2014/main" id="{580B4977-44FF-A355-9C4B-8164CD7EBE4E}"/>
                </a:ext>
              </a:extLst>
            </p:cNvPr>
            <p:cNvSpPr/>
            <p:nvPr/>
          </p:nvSpPr>
          <p:spPr>
            <a:xfrm>
              <a:off x="7094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567;p65">
              <a:extLst>
                <a:ext uri="{FF2B5EF4-FFF2-40B4-BE49-F238E27FC236}">
                  <a16:creationId xmlns:a16="http://schemas.microsoft.com/office/drawing/2014/main" id="{8FCB409C-1813-4BD1-AF84-A8D29ED09267}"/>
                </a:ext>
              </a:extLst>
            </p:cNvPr>
            <p:cNvSpPr/>
            <p:nvPr/>
          </p:nvSpPr>
          <p:spPr>
            <a:xfrm>
              <a:off x="7368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568;p65">
              <a:extLst>
                <a:ext uri="{FF2B5EF4-FFF2-40B4-BE49-F238E27FC236}">
                  <a16:creationId xmlns:a16="http://schemas.microsoft.com/office/drawing/2014/main" id="{D37ACEFA-87B0-ADC5-4BB6-A735E301515A}"/>
                </a:ext>
              </a:extLst>
            </p:cNvPr>
            <p:cNvSpPr/>
            <p:nvPr/>
          </p:nvSpPr>
          <p:spPr>
            <a:xfrm>
              <a:off x="7642625" y="25299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49" name="Google Shape;4569;p65">
              <a:extLst>
                <a:ext uri="{FF2B5EF4-FFF2-40B4-BE49-F238E27FC236}">
                  <a16:creationId xmlns:a16="http://schemas.microsoft.com/office/drawing/2014/main" id="{382E663A-81C8-8A89-F9B1-12F6878D4153}"/>
                </a:ext>
              </a:extLst>
            </p:cNvPr>
            <p:cNvSpPr/>
            <p:nvPr/>
          </p:nvSpPr>
          <p:spPr>
            <a:xfrm>
              <a:off x="7916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70;p65">
              <a:extLst>
                <a:ext uri="{FF2B5EF4-FFF2-40B4-BE49-F238E27FC236}">
                  <a16:creationId xmlns:a16="http://schemas.microsoft.com/office/drawing/2014/main" id="{A93B68B4-C4BB-AAD5-EE96-A5462E2B5985}"/>
                </a:ext>
              </a:extLst>
            </p:cNvPr>
            <p:cNvSpPr/>
            <p:nvPr/>
          </p:nvSpPr>
          <p:spPr>
            <a:xfrm>
              <a:off x="5449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71;p65">
              <a:extLst>
                <a:ext uri="{FF2B5EF4-FFF2-40B4-BE49-F238E27FC236}">
                  <a16:creationId xmlns:a16="http://schemas.microsoft.com/office/drawing/2014/main" id="{DADEAC32-F533-6482-380F-983EFCD8089C}"/>
                </a:ext>
              </a:extLst>
            </p:cNvPr>
            <p:cNvSpPr/>
            <p:nvPr/>
          </p:nvSpPr>
          <p:spPr>
            <a:xfrm>
              <a:off x="5723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72;p65">
              <a:extLst>
                <a:ext uri="{FF2B5EF4-FFF2-40B4-BE49-F238E27FC236}">
                  <a16:creationId xmlns:a16="http://schemas.microsoft.com/office/drawing/2014/main" id="{0497DC24-4871-FBA1-9B3B-91ECF798BB99}"/>
                </a:ext>
              </a:extLst>
            </p:cNvPr>
            <p:cNvSpPr/>
            <p:nvPr/>
          </p:nvSpPr>
          <p:spPr>
            <a:xfrm>
              <a:off x="5997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73;p65">
              <a:extLst>
                <a:ext uri="{FF2B5EF4-FFF2-40B4-BE49-F238E27FC236}">
                  <a16:creationId xmlns:a16="http://schemas.microsoft.com/office/drawing/2014/main" id="{B2BF3AD3-8709-E808-A664-C41A93AD75FA}"/>
                </a:ext>
              </a:extLst>
            </p:cNvPr>
            <p:cNvSpPr/>
            <p:nvPr/>
          </p:nvSpPr>
          <p:spPr>
            <a:xfrm>
              <a:off x="6271625" y="2804150"/>
              <a:ext cx="274200" cy="2742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54" name="Google Shape;4574;p65">
              <a:extLst>
                <a:ext uri="{FF2B5EF4-FFF2-40B4-BE49-F238E27FC236}">
                  <a16:creationId xmlns:a16="http://schemas.microsoft.com/office/drawing/2014/main" id="{F71E10D5-17B5-A087-B291-B112006BC774}"/>
                </a:ext>
              </a:extLst>
            </p:cNvPr>
            <p:cNvSpPr/>
            <p:nvPr/>
          </p:nvSpPr>
          <p:spPr>
            <a:xfrm>
              <a:off x="6545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75;p65">
              <a:extLst>
                <a:ext uri="{FF2B5EF4-FFF2-40B4-BE49-F238E27FC236}">
                  <a16:creationId xmlns:a16="http://schemas.microsoft.com/office/drawing/2014/main" id="{E99C7CC2-EC3B-2339-72B6-420AA50BFA10}"/>
                </a:ext>
              </a:extLst>
            </p:cNvPr>
            <p:cNvSpPr/>
            <p:nvPr/>
          </p:nvSpPr>
          <p:spPr>
            <a:xfrm>
              <a:off x="6820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76;p65">
              <a:extLst>
                <a:ext uri="{FF2B5EF4-FFF2-40B4-BE49-F238E27FC236}">
                  <a16:creationId xmlns:a16="http://schemas.microsoft.com/office/drawing/2014/main" id="{B64D9CEE-4AD4-F970-9CB9-CC979B9A8EA7}"/>
                </a:ext>
              </a:extLst>
            </p:cNvPr>
            <p:cNvSpPr/>
            <p:nvPr/>
          </p:nvSpPr>
          <p:spPr>
            <a:xfrm>
              <a:off x="7094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7;p65">
              <a:extLst>
                <a:ext uri="{FF2B5EF4-FFF2-40B4-BE49-F238E27FC236}">
                  <a16:creationId xmlns:a16="http://schemas.microsoft.com/office/drawing/2014/main" id="{6DDCF86B-DA9D-40AE-1D7A-A954BB54987A}"/>
                </a:ext>
              </a:extLst>
            </p:cNvPr>
            <p:cNvSpPr/>
            <p:nvPr/>
          </p:nvSpPr>
          <p:spPr>
            <a:xfrm>
              <a:off x="7368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78;p65">
              <a:extLst>
                <a:ext uri="{FF2B5EF4-FFF2-40B4-BE49-F238E27FC236}">
                  <a16:creationId xmlns:a16="http://schemas.microsoft.com/office/drawing/2014/main" id="{AB16399E-2F4F-4219-787B-C00620A6E334}"/>
                </a:ext>
              </a:extLst>
            </p:cNvPr>
            <p:cNvSpPr/>
            <p:nvPr/>
          </p:nvSpPr>
          <p:spPr>
            <a:xfrm>
              <a:off x="7642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79;p65">
              <a:extLst>
                <a:ext uri="{FF2B5EF4-FFF2-40B4-BE49-F238E27FC236}">
                  <a16:creationId xmlns:a16="http://schemas.microsoft.com/office/drawing/2014/main" id="{A3C994DA-D354-F1B6-81D3-5C22A7AD5754}"/>
                </a:ext>
              </a:extLst>
            </p:cNvPr>
            <p:cNvSpPr/>
            <p:nvPr/>
          </p:nvSpPr>
          <p:spPr>
            <a:xfrm>
              <a:off x="7916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580;p65">
              <a:extLst>
                <a:ext uri="{FF2B5EF4-FFF2-40B4-BE49-F238E27FC236}">
                  <a16:creationId xmlns:a16="http://schemas.microsoft.com/office/drawing/2014/main" id="{7EEBB1A9-5BFB-16A6-B3B4-0C8DD705722D}"/>
                </a:ext>
              </a:extLst>
            </p:cNvPr>
            <p:cNvSpPr/>
            <p:nvPr/>
          </p:nvSpPr>
          <p:spPr>
            <a:xfrm>
              <a:off x="5449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581;p65">
              <a:extLst>
                <a:ext uri="{FF2B5EF4-FFF2-40B4-BE49-F238E27FC236}">
                  <a16:creationId xmlns:a16="http://schemas.microsoft.com/office/drawing/2014/main" id="{48423DA1-C963-26BA-1653-499AA3B2303B}"/>
                </a:ext>
              </a:extLst>
            </p:cNvPr>
            <p:cNvSpPr/>
            <p:nvPr/>
          </p:nvSpPr>
          <p:spPr>
            <a:xfrm>
              <a:off x="5723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582;p65">
              <a:extLst>
                <a:ext uri="{FF2B5EF4-FFF2-40B4-BE49-F238E27FC236}">
                  <a16:creationId xmlns:a16="http://schemas.microsoft.com/office/drawing/2014/main" id="{FECC873B-0A75-0B12-CB3E-921A02DCB04D}"/>
                </a:ext>
              </a:extLst>
            </p:cNvPr>
            <p:cNvSpPr/>
            <p:nvPr/>
          </p:nvSpPr>
          <p:spPr>
            <a:xfrm>
              <a:off x="5997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583;p65">
              <a:extLst>
                <a:ext uri="{FF2B5EF4-FFF2-40B4-BE49-F238E27FC236}">
                  <a16:creationId xmlns:a16="http://schemas.microsoft.com/office/drawing/2014/main" id="{4412939A-4A8E-DDEB-DF57-C9A9EF3B4A32}"/>
                </a:ext>
              </a:extLst>
            </p:cNvPr>
            <p:cNvSpPr/>
            <p:nvPr/>
          </p:nvSpPr>
          <p:spPr>
            <a:xfrm>
              <a:off x="6271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584;p65">
              <a:extLst>
                <a:ext uri="{FF2B5EF4-FFF2-40B4-BE49-F238E27FC236}">
                  <a16:creationId xmlns:a16="http://schemas.microsoft.com/office/drawing/2014/main" id="{6A5F2094-3FA7-D402-BCEA-13CCF067D3DE}"/>
                </a:ext>
              </a:extLst>
            </p:cNvPr>
            <p:cNvSpPr/>
            <p:nvPr/>
          </p:nvSpPr>
          <p:spPr>
            <a:xfrm>
              <a:off x="6545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585;p65">
              <a:extLst>
                <a:ext uri="{FF2B5EF4-FFF2-40B4-BE49-F238E27FC236}">
                  <a16:creationId xmlns:a16="http://schemas.microsoft.com/office/drawing/2014/main" id="{2C65CEC8-F255-B364-243F-AA83854CC9F1}"/>
                </a:ext>
              </a:extLst>
            </p:cNvPr>
            <p:cNvSpPr/>
            <p:nvPr/>
          </p:nvSpPr>
          <p:spPr>
            <a:xfrm>
              <a:off x="6820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586;p65">
              <a:extLst>
                <a:ext uri="{FF2B5EF4-FFF2-40B4-BE49-F238E27FC236}">
                  <a16:creationId xmlns:a16="http://schemas.microsoft.com/office/drawing/2014/main" id="{86C9BF83-32A7-CB03-28EF-A63AD0EB9C15}"/>
                </a:ext>
              </a:extLst>
            </p:cNvPr>
            <p:cNvSpPr/>
            <p:nvPr/>
          </p:nvSpPr>
          <p:spPr>
            <a:xfrm>
              <a:off x="7094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587;p65">
              <a:extLst>
                <a:ext uri="{FF2B5EF4-FFF2-40B4-BE49-F238E27FC236}">
                  <a16:creationId xmlns:a16="http://schemas.microsoft.com/office/drawing/2014/main" id="{AF58A5A7-19E4-0621-248A-C0A973FAA8D7}"/>
                </a:ext>
              </a:extLst>
            </p:cNvPr>
            <p:cNvSpPr/>
            <p:nvPr/>
          </p:nvSpPr>
          <p:spPr>
            <a:xfrm>
              <a:off x="7368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588;p65">
              <a:extLst>
                <a:ext uri="{FF2B5EF4-FFF2-40B4-BE49-F238E27FC236}">
                  <a16:creationId xmlns:a16="http://schemas.microsoft.com/office/drawing/2014/main" id="{C1659E68-E5C4-7FB4-3F26-D38C489B52BE}"/>
                </a:ext>
              </a:extLst>
            </p:cNvPr>
            <p:cNvSpPr/>
            <p:nvPr/>
          </p:nvSpPr>
          <p:spPr>
            <a:xfrm>
              <a:off x="7642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589;p65">
              <a:extLst>
                <a:ext uri="{FF2B5EF4-FFF2-40B4-BE49-F238E27FC236}">
                  <a16:creationId xmlns:a16="http://schemas.microsoft.com/office/drawing/2014/main" id="{02B04E19-9ACF-175A-B05E-60405B5C3189}"/>
                </a:ext>
              </a:extLst>
            </p:cNvPr>
            <p:cNvSpPr/>
            <p:nvPr/>
          </p:nvSpPr>
          <p:spPr>
            <a:xfrm>
              <a:off x="7916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4508;p65">
            <a:extLst>
              <a:ext uri="{FF2B5EF4-FFF2-40B4-BE49-F238E27FC236}">
                <a16:creationId xmlns:a16="http://schemas.microsoft.com/office/drawing/2014/main" id="{6FBD6673-8872-C2F9-0816-B5B79F9C8F7B}"/>
              </a:ext>
            </a:extLst>
          </p:cNvPr>
          <p:cNvSpPr/>
          <p:nvPr/>
        </p:nvSpPr>
        <p:spPr>
          <a:xfrm>
            <a:off x="9826646" y="10019228"/>
            <a:ext cx="176832" cy="17713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scene3d>
            <a:camera prst="orthographicFront">
              <a:rot lat="0" lon="0" rev="0"/>
            </a:camera>
            <a:lightRig rig="threePt" dir="t"/>
          </a:scene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81F133A7-E531-712D-353A-46F7C3883FE3}"/>
              </a:ext>
            </a:extLst>
          </p:cNvPr>
          <p:cNvGrpSpPr/>
          <p:nvPr/>
        </p:nvGrpSpPr>
        <p:grpSpPr>
          <a:xfrm>
            <a:off x="7289759" y="6114190"/>
            <a:ext cx="12013035" cy="3221095"/>
            <a:chOff x="89482" y="1032783"/>
            <a:chExt cx="12013035" cy="3221095"/>
          </a:xfrm>
        </p:grpSpPr>
        <p:pic>
          <p:nvPicPr>
            <p:cNvPr id="353" name="图片 352">
              <a:extLst>
                <a:ext uri="{FF2B5EF4-FFF2-40B4-BE49-F238E27FC236}">
                  <a16:creationId xmlns:a16="http://schemas.microsoft.com/office/drawing/2014/main" id="{DEB22CDD-B2D4-6AF1-D0E4-1DC1FB5AB8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3610" y="1419261"/>
              <a:ext cx="3384869" cy="2421548"/>
            </a:xfrm>
            <a:prstGeom prst="rect">
              <a:avLst/>
            </a:prstGeom>
          </p:spPr>
        </p:pic>
        <p:sp>
          <p:nvSpPr>
            <p:cNvPr id="354" name="矩形 353">
              <a:extLst>
                <a:ext uri="{FF2B5EF4-FFF2-40B4-BE49-F238E27FC236}">
                  <a16:creationId xmlns:a16="http://schemas.microsoft.com/office/drawing/2014/main" id="{54AF960F-6A4C-DA1F-7C4F-FF8E9D6F3A01}"/>
                </a:ext>
              </a:extLst>
            </p:cNvPr>
            <p:cNvSpPr/>
            <p:nvPr/>
          </p:nvSpPr>
          <p:spPr>
            <a:xfrm>
              <a:off x="89482" y="1032783"/>
              <a:ext cx="12013035" cy="322109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55" name="图片 354">
              <a:extLst>
                <a:ext uri="{FF2B5EF4-FFF2-40B4-BE49-F238E27FC236}">
                  <a16:creationId xmlns:a16="http://schemas.microsoft.com/office/drawing/2014/main" id="{069A6220-221A-6831-0DDB-1389E4A83F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0348" y="1717813"/>
              <a:ext cx="2487827" cy="1879857"/>
            </a:xfrm>
            <a:prstGeom prst="rect">
              <a:avLst/>
            </a:prstGeom>
          </p:spPr>
        </p:pic>
        <p:sp>
          <p:nvSpPr>
            <p:cNvPr id="356" name="文本框 355">
              <a:extLst>
                <a:ext uri="{FF2B5EF4-FFF2-40B4-BE49-F238E27FC236}">
                  <a16:creationId xmlns:a16="http://schemas.microsoft.com/office/drawing/2014/main" id="{B8D7734A-2A74-08E9-F4AC-9884A6ED6B44}"/>
                </a:ext>
              </a:extLst>
            </p:cNvPr>
            <p:cNvSpPr txBox="1"/>
            <p:nvPr/>
          </p:nvSpPr>
          <p:spPr>
            <a:xfrm>
              <a:off x="299248" y="1110945"/>
              <a:ext cx="8541466" cy="3352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600" b="1" dirty="0">
                  <a:latin typeface="Arial" panose="020B0604020202020204" pitchFamily="34" charset="0"/>
                </a:rPr>
                <a:t>Part1: Calibrate Low-cost Sensors(LCS) and Estimate Levels of Uncertainty</a:t>
              </a:r>
              <a:endParaRPr lang="zh-CN" altLang="en-US" sz="1600" dirty="0"/>
            </a:p>
          </p:txBody>
        </p:sp>
        <p:sp>
          <p:nvSpPr>
            <p:cNvPr id="357" name="箭头: 右 356">
              <a:extLst>
                <a:ext uri="{FF2B5EF4-FFF2-40B4-BE49-F238E27FC236}">
                  <a16:creationId xmlns:a16="http://schemas.microsoft.com/office/drawing/2014/main" id="{1A5B9CBE-F01D-5D04-C987-7D94C42DA64B}"/>
                </a:ext>
              </a:extLst>
            </p:cNvPr>
            <p:cNvSpPr/>
            <p:nvPr/>
          </p:nvSpPr>
          <p:spPr>
            <a:xfrm>
              <a:off x="2839997" y="2390296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8" name="文本框 357">
              <a:extLst>
                <a:ext uri="{FF2B5EF4-FFF2-40B4-BE49-F238E27FC236}">
                  <a16:creationId xmlns:a16="http://schemas.microsoft.com/office/drawing/2014/main" id="{0233F7CF-98D7-CCF9-D33E-7C51504F5ECE}"/>
                </a:ext>
              </a:extLst>
            </p:cNvPr>
            <p:cNvSpPr txBox="1"/>
            <p:nvPr/>
          </p:nvSpPr>
          <p:spPr>
            <a:xfrm>
              <a:off x="3402291" y="3821935"/>
              <a:ext cx="338486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0" i="0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US" altLang="zh-CN" dirty="0"/>
                <a:t>Reference sites VS LCS measurements</a:t>
              </a:r>
              <a:endParaRPr lang="zh-CN" altLang="en-US" dirty="0"/>
            </a:p>
          </p:txBody>
        </p:sp>
        <p:sp>
          <p:nvSpPr>
            <p:cNvPr id="359" name="箭头: 右 358">
              <a:extLst>
                <a:ext uri="{FF2B5EF4-FFF2-40B4-BE49-F238E27FC236}">
                  <a16:creationId xmlns:a16="http://schemas.microsoft.com/office/drawing/2014/main" id="{AA9DF3E2-15E1-DD4F-27C3-B4E842EDB969}"/>
                </a:ext>
              </a:extLst>
            </p:cNvPr>
            <p:cNvSpPr/>
            <p:nvPr/>
          </p:nvSpPr>
          <p:spPr>
            <a:xfrm>
              <a:off x="6351818" y="2470958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0" name="文本框 359">
              <a:extLst>
                <a:ext uri="{FF2B5EF4-FFF2-40B4-BE49-F238E27FC236}">
                  <a16:creationId xmlns:a16="http://schemas.microsoft.com/office/drawing/2014/main" id="{778826DE-B232-1A6D-D754-AFF1EC895DCB}"/>
                </a:ext>
              </a:extLst>
            </p:cNvPr>
            <p:cNvSpPr txBox="1"/>
            <p:nvPr/>
          </p:nvSpPr>
          <p:spPr>
            <a:xfrm>
              <a:off x="7203952" y="3831413"/>
              <a:ext cx="1402922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0" i="0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US" altLang="zh-CN" dirty="0"/>
                <a:t>Calibrate LCS</a:t>
              </a:r>
              <a:endParaRPr lang="zh-CN" altLang="en-US" dirty="0"/>
            </a:p>
          </p:txBody>
        </p:sp>
        <p:sp>
          <p:nvSpPr>
            <p:cNvPr id="361" name="文本框 360">
              <a:extLst>
                <a:ext uri="{FF2B5EF4-FFF2-40B4-BE49-F238E27FC236}">
                  <a16:creationId xmlns:a16="http://schemas.microsoft.com/office/drawing/2014/main" id="{C564D42F-EC70-9C26-CDBE-5FB77EC8DE42}"/>
                </a:ext>
              </a:extLst>
            </p:cNvPr>
            <p:cNvSpPr txBox="1"/>
            <p:nvPr/>
          </p:nvSpPr>
          <p:spPr>
            <a:xfrm>
              <a:off x="6787159" y="3012895"/>
              <a:ext cx="2053555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/>
              </a:lvl1pPr>
            </a:lstStyle>
            <a:p>
              <a:r>
                <a:rPr lang="en-US" altLang="zh-CN" sz="1400" dirty="0"/>
                <a:t>Neural Network for calibration </a:t>
              </a:r>
              <a:endParaRPr lang="zh-CN" altLang="en-US" sz="1400" dirty="0"/>
            </a:p>
          </p:txBody>
        </p:sp>
        <p:pic>
          <p:nvPicPr>
            <p:cNvPr id="362" name="图片 361">
              <a:extLst>
                <a:ext uri="{FF2B5EF4-FFF2-40B4-BE49-F238E27FC236}">
                  <a16:creationId xmlns:a16="http://schemas.microsoft.com/office/drawing/2014/main" id="{D55CC297-7AC9-7C72-94B9-BC8B75D29D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6544"/>
            <a:stretch/>
          </p:blipFill>
          <p:spPr>
            <a:xfrm>
              <a:off x="6787160" y="1692610"/>
              <a:ext cx="2053555" cy="1038619"/>
            </a:xfrm>
            <a:prstGeom prst="rect">
              <a:avLst/>
            </a:prstGeom>
          </p:spPr>
        </p:pic>
        <p:sp>
          <p:nvSpPr>
            <p:cNvPr id="363" name="箭头: 右 362">
              <a:extLst>
                <a:ext uri="{FF2B5EF4-FFF2-40B4-BE49-F238E27FC236}">
                  <a16:creationId xmlns:a16="http://schemas.microsoft.com/office/drawing/2014/main" id="{7C83363C-29D7-1208-C895-E5E6E1C1B4F2}"/>
                </a:ext>
              </a:extLst>
            </p:cNvPr>
            <p:cNvSpPr/>
            <p:nvPr/>
          </p:nvSpPr>
          <p:spPr>
            <a:xfrm rot="5400000">
              <a:off x="7705041" y="2759436"/>
              <a:ext cx="217790" cy="1962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4" name="文本框 363">
              <a:extLst>
                <a:ext uri="{FF2B5EF4-FFF2-40B4-BE49-F238E27FC236}">
                  <a16:creationId xmlns:a16="http://schemas.microsoft.com/office/drawing/2014/main" id="{AEA87AD4-6CDB-68B3-1F00-D855FE3CEB6E}"/>
                </a:ext>
              </a:extLst>
            </p:cNvPr>
            <p:cNvSpPr txBox="1"/>
            <p:nvPr/>
          </p:nvSpPr>
          <p:spPr>
            <a:xfrm>
              <a:off x="9468793" y="1594709"/>
              <a:ext cx="2324540" cy="738664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/>
              </a:lvl1pPr>
            </a:lstStyle>
            <a:p>
              <a:r>
                <a:rPr lang="en-US" altLang="zh-CN" sz="1400" dirty="0"/>
                <a:t>Probabilistic Deep Learning for uncertainty estimation </a:t>
              </a:r>
              <a:endParaRPr lang="zh-CN" altLang="en-US" sz="1400" dirty="0"/>
            </a:p>
          </p:txBody>
        </p:sp>
        <p:sp>
          <p:nvSpPr>
            <p:cNvPr id="365" name="箭头: 右 364">
              <a:extLst>
                <a:ext uri="{FF2B5EF4-FFF2-40B4-BE49-F238E27FC236}">
                  <a16:creationId xmlns:a16="http://schemas.microsoft.com/office/drawing/2014/main" id="{187056F5-43B7-7B3C-B069-72DE9C182723}"/>
                </a:ext>
              </a:extLst>
            </p:cNvPr>
            <p:cNvSpPr/>
            <p:nvPr/>
          </p:nvSpPr>
          <p:spPr>
            <a:xfrm>
              <a:off x="9001223" y="2662771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6" name="文本框 365">
              <a:extLst>
                <a:ext uri="{FF2B5EF4-FFF2-40B4-BE49-F238E27FC236}">
                  <a16:creationId xmlns:a16="http://schemas.microsoft.com/office/drawing/2014/main" id="{E98CFDFF-5CF2-8D51-052E-AAC5A12CC3BB}"/>
                </a:ext>
              </a:extLst>
            </p:cNvPr>
            <p:cNvSpPr txBox="1"/>
            <p:nvPr/>
          </p:nvSpPr>
          <p:spPr>
            <a:xfrm>
              <a:off x="9667351" y="3821935"/>
              <a:ext cx="192742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400" b="0" i="0" dirty="0">
                  <a:solidFill>
                    <a:srgbClr val="000000"/>
                  </a:solidFill>
                  <a:effectLst/>
                </a:rPr>
                <a:t>Quantify Uncertainty</a:t>
              </a:r>
              <a:endParaRPr lang="zh-CN" altLang="en-US" sz="1400" dirty="0"/>
            </a:p>
          </p:txBody>
        </p:sp>
        <p:pic>
          <p:nvPicPr>
            <p:cNvPr id="367" name="图片 366">
              <a:extLst>
                <a:ext uri="{FF2B5EF4-FFF2-40B4-BE49-F238E27FC236}">
                  <a16:creationId xmlns:a16="http://schemas.microsoft.com/office/drawing/2014/main" id="{D3CA16E2-84D6-299D-084A-4F3D9D3CB0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96300" y="2536332"/>
              <a:ext cx="2292622" cy="1210440"/>
            </a:xfrm>
            <a:prstGeom prst="rect">
              <a:avLst/>
            </a:prstGeom>
          </p:spPr>
        </p:pic>
        <p:sp>
          <p:nvSpPr>
            <p:cNvPr id="368" name="箭头: 右 367">
              <a:extLst>
                <a:ext uri="{FF2B5EF4-FFF2-40B4-BE49-F238E27FC236}">
                  <a16:creationId xmlns:a16="http://schemas.microsoft.com/office/drawing/2014/main" id="{C87BEBCD-545C-52EB-0029-250D15F7963D}"/>
                </a:ext>
              </a:extLst>
            </p:cNvPr>
            <p:cNvSpPr/>
            <p:nvPr/>
          </p:nvSpPr>
          <p:spPr>
            <a:xfrm rot="5400000">
              <a:off x="10531850" y="2409145"/>
              <a:ext cx="217790" cy="19626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9" name="文本框 368">
              <a:extLst>
                <a:ext uri="{FF2B5EF4-FFF2-40B4-BE49-F238E27FC236}">
                  <a16:creationId xmlns:a16="http://schemas.microsoft.com/office/drawing/2014/main" id="{B23752F9-5AFF-C32E-FD52-FA04E0238A26}"/>
                </a:ext>
              </a:extLst>
            </p:cNvPr>
            <p:cNvSpPr txBox="1"/>
            <p:nvPr/>
          </p:nvSpPr>
          <p:spPr>
            <a:xfrm>
              <a:off x="245421" y="3831413"/>
              <a:ext cx="304412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400" b="0" i="0">
                  <a:solidFill>
                    <a:srgbClr val="000000"/>
                  </a:solidFill>
                  <a:effectLst/>
                </a:defRPr>
              </a:lvl1pPr>
            </a:lstStyle>
            <a:p>
              <a:r>
                <a:rPr lang="en-US" altLang="zh-CN" dirty="0"/>
                <a:t>Collocation reference sites and LCS   </a:t>
              </a:r>
              <a:endParaRPr lang="zh-CN" altLang="en-US" dirty="0"/>
            </a:p>
          </p:txBody>
        </p:sp>
      </p:grpSp>
      <p:sp>
        <p:nvSpPr>
          <p:cNvPr id="37" name="文本框 36">
            <a:extLst>
              <a:ext uri="{FF2B5EF4-FFF2-40B4-BE49-F238E27FC236}">
                <a16:creationId xmlns:a16="http://schemas.microsoft.com/office/drawing/2014/main" id="{AE39728D-4482-B681-763D-34F1122D492F}"/>
              </a:ext>
            </a:extLst>
          </p:cNvPr>
          <p:cNvSpPr txBox="1"/>
          <p:nvPr/>
        </p:nvSpPr>
        <p:spPr>
          <a:xfrm>
            <a:off x="9986171" y="9948989"/>
            <a:ext cx="22041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r>
              <a:rPr lang="en-US" altLang="zh-CN" dirty="0">
                <a:latin typeface="+mn-lt"/>
              </a:rPr>
              <a:t>Air pollution observations   </a:t>
            </a:r>
            <a:endParaRPr lang="zh-CN" altLang="en-US" dirty="0">
              <a:latin typeface="+mn-lt"/>
            </a:endParaRPr>
          </a:p>
        </p:txBody>
      </p:sp>
      <p:sp>
        <p:nvSpPr>
          <p:cNvPr id="38" name="箭头: 右 37">
            <a:extLst>
              <a:ext uri="{FF2B5EF4-FFF2-40B4-BE49-F238E27FC236}">
                <a16:creationId xmlns:a16="http://schemas.microsoft.com/office/drawing/2014/main" id="{165B1E57-1AF4-2886-2BF8-0F3C3E753F18}"/>
              </a:ext>
            </a:extLst>
          </p:cNvPr>
          <p:cNvSpPr/>
          <p:nvPr/>
        </p:nvSpPr>
        <p:spPr>
          <a:xfrm>
            <a:off x="9357368" y="11135573"/>
            <a:ext cx="293614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9" name="Google Shape;4489;p65">
            <a:extLst>
              <a:ext uri="{FF2B5EF4-FFF2-40B4-BE49-F238E27FC236}">
                <a16:creationId xmlns:a16="http://schemas.microsoft.com/office/drawing/2014/main" id="{67D310C3-B523-DBC7-ACC8-76C88F120D3C}"/>
              </a:ext>
            </a:extLst>
          </p:cNvPr>
          <p:cNvGrpSpPr/>
          <p:nvPr/>
        </p:nvGrpSpPr>
        <p:grpSpPr>
          <a:xfrm>
            <a:off x="12058456" y="10127775"/>
            <a:ext cx="1768767" cy="1771332"/>
            <a:chOff x="5448325" y="610550"/>
            <a:chExt cx="2742700" cy="2742000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253" name="Google Shape;4490;p65">
              <a:extLst>
                <a:ext uri="{FF2B5EF4-FFF2-40B4-BE49-F238E27FC236}">
                  <a16:creationId xmlns:a16="http://schemas.microsoft.com/office/drawing/2014/main" id="{B9A331B8-312C-B359-F155-65D5D21997DF}"/>
                </a:ext>
              </a:extLst>
            </p:cNvPr>
            <p:cNvSpPr/>
            <p:nvPr/>
          </p:nvSpPr>
          <p:spPr>
            <a:xfrm>
              <a:off x="5448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491;p65">
              <a:extLst>
                <a:ext uri="{FF2B5EF4-FFF2-40B4-BE49-F238E27FC236}">
                  <a16:creationId xmlns:a16="http://schemas.microsoft.com/office/drawing/2014/main" id="{A070D03C-D855-19C4-C27F-036C4912F839}"/>
                </a:ext>
              </a:extLst>
            </p:cNvPr>
            <p:cNvSpPr/>
            <p:nvPr/>
          </p:nvSpPr>
          <p:spPr>
            <a:xfrm>
              <a:off x="5722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492;p65">
              <a:extLst>
                <a:ext uri="{FF2B5EF4-FFF2-40B4-BE49-F238E27FC236}">
                  <a16:creationId xmlns:a16="http://schemas.microsoft.com/office/drawing/2014/main" id="{43ADD823-28B2-E50B-6509-A86FEAF4BAD5}"/>
                </a:ext>
              </a:extLst>
            </p:cNvPr>
            <p:cNvSpPr/>
            <p:nvPr/>
          </p:nvSpPr>
          <p:spPr>
            <a:xfrm>
              <a:off x="5996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493;p65">
              <a:extLst>
                <a:ext uri="{FF2B5EF4-FFF2-40B4-BE49-F238E27FC236}">
                  <a16:creationId xmlns:a16="http://schemas.microsoft.com/office/drawing/2014/main" id="{AE170D89-AB9B-3301-DDCE-43156465A176}"/>
                </a:ext>
              </a:extLst>
            </p:cNvPr>
            <p:cNvSpPr/>
            <p:nvPr/>
          </p:nvSpPr>
          <p:spPr>
            <a:xfrm>
              <a:off x="6270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494;p65">
              <a:extLst>
                <a:ext uri="{FF2B5EF4-FFF2-40B4-BE49-F238E27FC236}">
                  <a16:creationId xmlns:a16="http://schemas.microsoft.com/office/drawing/2014/main" id="{F90A3213-C820-D293-2A19-4244FF59E5AB}"/>
                </a:ext>
              </a:extLst>
            </p:cNvPr>
            <p:cNvSpPr/>
            <p:nvPr/>
          </p:nvSpPr>
          <p:spPr>
            <a:xfrm>
              <a:off x="6545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495;p65">
              <a:extLst>
                <a:ext uri="{FF2B5EF4-FFF2-40B4-BE49-F238E27FC236}">
                  <a16:creationId xmlns:a16="http://schemas.microsoft.com/office/drawing/2014/main" id="{4C6D9F80-8A1F-2D82-EF5C-226731A8DFE3}"/>
                </a:ext>
              </a:extLst>
            </p:cNvPr>
            <p:cNvSpPr/>
            <p:nvPr/>
          </p:nvSpPr>
          <p:spPr>
            <a:xfrm>
              <a:off x="6819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496;p65">
              <a:extLst>
                <a:ext uri="{FF2B5EF4-FFF2-40B4-BE49-F238E27FC236}">
                  <a16:creationId xmlns:a16="http://schemas.microsoft.com/office/drawing/2014/main" id="{3AD3781A-1438-B4FB-D45F-EECE5202C50F}"/>
                </a:ext>
              </a:extLst>
            </p:cNvPr>
            <p:cNvSpPr/>
            <p:nvPr/>
          </p:nvSpPr>
          <p:spPr>
            <a:xfrm>
              <a:off x="7093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497;p65">
              <a:extLst>
                <a:ext uri="{FF2B5EF4-FFF2-40B4-BE49-F238E27FC236}">
                  <a16:creationId xmlns:a16="http://schemas.microsoft.com/office/drawing/2014/main" id="{D48C223E-9507-F259-2704-FFEBA667D9A6}"/>
                </a:ext>
              </a:extLst>
            </p:cNvPr>
            <p:cNvSpPr/>
            <p:nvPr/>
          </p:nvSpPr>
          <p:spPr>
            <a:xfrm>
              <a:off x="7367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498;p65">
              <a:extLst>
                <a:ext uri="{FF2B5EF4-FFF2-40B4-BE49-F238E27FC236}">
                  <a16:creationId xmlns:a16="http://schemas.microsoft.com/office/drawing/2014/main" id="{85747462-DBEF-3938-2E8D-F5020ACD3EB5}"/>
                </a:ext>
              </a:extLst>
            </p:cNvPr>
            <p:cNvSpPr/>
            <p:nvPr/>
          </p:nvSpPr>
          <p:spPr>
            <a:xfrm>
              <a:off x="7641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499;p65">
              <a:extLst>
                <a:ext uri="{FF2B5EF4-FFF2-40B4-BE49-F238E27FC236}">
                  <a16:creationId xmlns:a16="http://schemas.microsoft.com/office/drawing/2014/main" id="{C64A0B08-82C4-E47F-6234-2305E3DDF7F0}"/>
                </a:ext>
              </a:extLst>
            </p:cNvPr>
            <p:cNvSpPr/>
            <p:nvPr/>
          </p:nvSpPr>
          <p:spPr>
            <a:xfrm>
              <a:off x="7916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500;p65">
              <a:extLst>
                <a:ext uri="{FF2B5EF4-FFF2-40B4-BE49-F238E27FC236}">
                  <a16:creationId xmlns:a16="http://schemas.microsoft.com/office/drawing/2014/main" id="{CEEA4BBB-6AA2-797A-8292-F5F9214E2D9E}"/>
                </a:ext>
              </a:extLst>
            </p:cNvPr>
            <p:cNvSpPr/>
            <p:nvPr/>
          </p:nvSpPr>
          <p:spPr>
            <a:xfrm>
              <a:off x="5448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501;p65">
              <a:extLst>
                <a:ext uri="{FF2B5EF4-FFF2-40B4-BE49-F238E27FC236}">
                  <a16:creationId xmlns:a16="http://schemas.microsoft.com/office/drawing/2014/main" id="{BA82E354-7944-D50D-C170-DFCB9A0D928F}"/>
                </a:ext>
              </a:extLst>
            </p:cNvPr>
            <p:cNvSpPr/>
            <p:nvPr/>
          </p:nvSpPr>
          <p:spPr>
            <a:xfrm>
              <a:off x="5722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502;p65">
              <a:extLst>
                <a:ext uri="{FF2B5EF4-FFF2-40B4-BE49-F238E27FC236}">
                  <a16:creationId xmlns:a16="http://schemas.microsoft.com/office/drawing/2014/main" id="{BB8210DC-4252-6A1D-9AE3-1C8CA882A43D}"/>
                </a:ext>
              </a:extLst>
            </p:cNvPr>
            <p:cNvSpPr/>
            <p:nvPr/>
          </p:nvSpPr>
          <p:spPr>
            <a:xfrm>
              <a:off x="5996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503;p65">
              <a:extLst>
                <a:ext uri="{FF2B5EF4-FFF2-40B4-BE49-F238E27FC236}">
                  <a16:creationId xmlns:a16="http://schemas.microsoft.com/office/drawing/2014/main" id="{FAE9F210-D2AC-29C8-42FF-4D7066F5F470}"/>
                </a:ext>
              </a:extLst>
            </p:cNvPr>
            <p:cNvSpPr/>
            <p:nvPr/>
          </p:nvSpPr>
          <p:spPr>
            <a:xfrm>
              <a:off x="6270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504;p65">
              <a:extLst>
                <a:ext uri="{FF2B5EF4-FFF2-40B4-BE49-F238E27FC236}">
                  <a16:creationId xmlns:a16="http://schemas.microsoft.com/office/drawing/2014/main" id="{9BD00056-0D5F-1309-3A40-14525D7858D2}"/>
                </a:ext>
              </a:extLst>
            </p:cNvPr>
            <p:cNvSpPr/>
            <p:nvPr/>
          </p:nvSpPr>
          <p:spPr>
            <a:xfrm>
              <a:off x="6545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505;p65">
              <a:extLst>
                <a:ext uri="{FF2B5EF4-FFF2-40B4-BE49-F238E27FC236}">
                  <a16:creationId xmlns:a16="http://schemas.microsoft.com/office/drawing/2014/main" id="{774B6CCB-48CB-B80C-D357-2DCB495A97D5}"/>
                </a:ext>
              </a:extLst>
            </p:cNvPr>
            <p:cNvSpPr/>
            <p:nvPr/>
          </p:nvSpPr>
          <p:spPr>
            <a:xfrm>
              <a:off x="6819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506;p65">
              <a:extLst>
                <a:ext uri="{FF2B5EF4-FFF2-40B4-BE49-F238E27FC236}">
                  <a16:creationId xmlns:a16="http://schemas.microsoft.com/office/drawing/2014/main" id="{2590A3DE-CDF0-8F71-5DDA-B938F50FB3E4}"/>
                </a:ext>
              </a:extLst>
            </p:cNvPr>
            <p:cNvSpPr/>
            <p:nvPr/>
          </p:nvSpPr>
          <p:spPr>
            <a:xfrm>
              <a:off x="7093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507;p65">
              <a:extLst>
                <a:ext uri="{FF2B5EF4-FFF2-40B4-BE49-F238E27FC236}">
                  <a16:creationId xmlns:a16="http://schemas.microsoft.com/office/drawing/2014/main" id="{10BBFC63-8499-9C53-05F9-29490A7E0D04}"/>
                </a:ext>
              </a:extLst>
            </p:cNvPr>
            <p:cNvSpPr/>
            <p:nvPr/>
          </p:nvSpPr>
          <p:spPr>
            <a:xfrm>
              <a:off x="7367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508;p65">
              <a:extLst>
                <a:ext uri="{FF2B5EF4-FFF2-40B4-BE49-F238E27FC236}">
                  <a16:creationId xmlns:a16="http://schemas.microsoft.com/office/drawing/2014/main" id="{9461D9B5-AC61-7FDC-E062-A27D2812308C}"/>
                </a:ext>
              </a:extLst>
            </p:cNvPr>
            <p:cNvSpPr/>
            <p:nvPr/>
          </p:nvSpPr>
          <p:spPr>
            <a:xfrm>
              <a:off x="7641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509;p65">
              <a:extLst>
                <a:ext uri="{FF2B5EF4-FFF2-40B4-BE49-F238E27FC236}">
                  <a16:creationId xmlns:a16="http://schemas.microsoft.com/office/drawing/2014/main" id="{0AD857C4-FED9-3A87-EFBE-64FD11FCA3E8}"/>
                </a:ext>
              </a:extLst>
            </p:cNvPr>
            <p:cNvSpPr/>
            <p:nvPr/>
          </p:nvSpPr>
          <p:spPr>
            <a:xfrm>
              <a:off x="7916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510;p65">
              <a:extLst>
                <a:ext uri="{FF2B5EF4-FFF2-40B4-BE49-F238E27FC236}">
                  <a16:creationId xmlns:a16="http://schemas.microsoft.com/office/drawing/2014/main" id="{063AA539-99D3-780A-1918-EF60B3C82106}"/>
                </a:ext>
              </a:extLst>
            </p:cNvPr>
            <p:cNvSpPr/>
            <p:nvPr/>
          </p:nvSpPr>
          <p:spPr>
            <a:xfrm>
              <a:off x="5449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511;p65">
              <a:extLst>
                <a:ext uri="{FF2B5EF4-FFF2-40B4-BE49-F238E27FC236}">
                  <a16:creationId xmlns:a16="http://schemas.microsoft.com/office/drawing/2014/main" id="{88CCB4E3-098C-FDEF-18F9-563093EC8A23}"/>
                </a:ext>
              </a:extLst>
            </p:cNvPr>
            <p:cNvSpPr/>
            <p:nvPr/>
          </p:nvSpPr>
          <p:spPr>
            <a:xfrm>
              <a:off x="57232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512;p65">
              <a:extLst>
                <a:ext uri="{FF2B5EF4-FFF2-40B4-BE49-F238E27FC236}">
                  <a16:creationId xmlns:a16="http://schemas.microsoft.com/office/drawing/2014/main" id="{1E6BCD9E-ADCE-2C95-0086-326F38AD75B0}"/>
                </a:ext>
              </a:extLst>
            </p:cNvPr>
            <p:cNvSpPr/>
            <p:nvPr/>
          </p:nvSpPr>
          <p:spPr>
            <a:xfrm>
              <a:off x="5997426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513;p65">
              <a:extLst>
                <a:ext uri="{FF2B5EF4-FFF2-40B4-BE49-F238E27FC236}">
                  <a16:creationId xmlns:a16="http://schemas.microsoft.com/office/drawing/2014/main" id="{41F47C7C-E27C-BB9A-D0B4-557E7265D08B}"/>
                </a:ext>
              </a:extLst>
            </p:cNvPr>
            <p:cNvSpPr/>
            <p:nvPr/>
          </p:nvSpPr>
          <p:spPr>
            <a:xfrm>
              <a:off x="6271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514;p65">
              <a:extLst>
                <a:ext uri="{FF2B5EF4-FFF2-40B4-BE49-F238E27FC236}">
                  <a16:creationId xmlns:a16="http://schemas.microsoft.com/office/drawing/2014/main" id="{55D8203C-5ED5-26CD-2CBB-977AA87ACBF1}"/>
                </a:ext>
              </a:extLst>
            </p:cNvPr>
            <p:cNvSpPr/>
            <p:nvPr/>
          </p:nvSpPr>
          <p:spPr>
            <a:xfrm>
              <a:off x="6545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515;p65">
              <a:extLst>
                <a:ext uri="{FF2B5EF4-FFF2-40B4-BE49-F238E27FC236}">
                  <a16:creationId xmlns:a16="http://schemas.microsoft.com/office/drawing/2014/main" id="{A123895A-B788-15ED-AF15-384EBF7F0D0E}"/>
                </a:ext>
              </a:extLst>
            </p:cNvPr>
            <p:cNvSpPr/>
            <p:nvPr/>
          </p:nvSpPr>
          <p:spPr>
            <a:xfrm>
              <a:off x="6820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516;p65">
              <a:extLst>
                <a:ext uri="{FF2B5EF4-FFF2-40B4-BE49-F238E27FC236}">
                  <a16:creationId xmlns:a16="http://schemas.microsoft.com/office/drawing/2014/main" id="{7C141887-A993-5FE8-827F-BB22C8FAA12F}"/>
                </a:ext>
              </a:extLst>
            </p:cNvPr>
            <p:cNvSpPr/>
            <p:nvPr/>
          </p:nvSpPr>
          <p:spPr>
            <a:xfrm>
              <a:off x="7094225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517;p65">
              <a:extLst>
                <a:ext uri="{FF2B5EF4-FFF2-40B4-BE49-F238E27FC236}">
                  <a16:creationId xmlns:a16="http://schemas.microsoft.com/office/drawing/2014/main" id="{796D0A32-C008-A6F7-20E8-577F68986028}"/>
                </a:ext>
              </a:extLst>
            </p:cNvPr>
            <p:cNvSpPr/>
            <p:nvPr/>
          </p:nvSpPr>
          <p:spPr>
            <a:xfrm>
              <a:off x="73684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518;p65">
              <a:extLst>
                <a:ext uri="{FF2B5EF4-FFF2-40B4-BE49-F238E27FC236}">
                  <a16:creationId xmlns:a16="http://schemas.microsoft.com/office/drawing/2014/main" id="{64F775A1-F3E8-1E83-64F5-9B7D57C60284}"/>
                </a:ext>
              </a:extLst>
            </p:cNvPr>
            <p:cNvSpPr/>
            <p:nvPr/>
          </p:nvSpPr>
          <p:spPr>
            <a:xfrm>
              <a:off x="7642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519;p65">
              <a:extLst>
                <a:ext uri="{FF2B5EF4-FFF2-40B4-BE49-F238E27FC236}">
                  <a16:creationId xmlns:a16="http://schemas.microsoft.com/office/drawing/2014/main" id="{9D5D7967-AAAA-4CC5-E341-57DAA2C01703}"/>
                </a:ext>
              </a:extLst>
            </p:cNvPr>
            <p:cNvSpPr/>
            <p:nvPr/>
          </p:nvSpPr>
          <p:spPr>
            <a:xfrm>
              <a:off x="7916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520;p65">
              <a:extLst>
                <a:ext uri="{FF2B5EF4-FFF2-40B4-BE49-F238E27FC236}">
                  <a16:creationId xmlns:a16="http://schemas.microsoft.com/office/drawing/2014/main" id="{40B0AEA2-CDDA-BAB4-25F9-D8B83E98AB87}"/>
                </a:ext>
              </a:extLst>
            </p:cNvPr>
            <p:cNvSpPr/>
            <p:nvPr/>
          </p:nvSpPr>
          <p:spPr>
            <a:xfrm>
              <a:off x="5449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521;p65">
              <a:extLst>
                <a:ext uri="{FF2B5EF4-FFF2-40B4-BE49-F238E27FC236}">
                  <a16:creationId xmlns:a16="http://schemas.microsoft.com/office/drawing/2014/main" id="{9EF47980-03D5-53D0-87F1-D0127BD235B6}"/>
                </a:ext>
              </a:extLst>
            </p:cNvPr>
            <p:cNvSpPr/>
            <p:nvPr/>
          </p:nvSpPr>
          <p:spPr>
            <a:xfrm>
              <a:off x="5723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522;p65">
              <a:extLst>
                <a:ext uri="{FF2B5EF4-FFF2-40B4-BE49-F238E27FC236}">
                  <a16:creationId xmlns:a16="http://schemas.microsoft.com/office/drawing/2014/main" id="{A01BBD23-BF75-44FB-5AB1-3921D434C9A4}"/>
                </a:ext>
              </a:extLst>
            </p:cNvPr>
            <p:cNvSpPr/>
            <p:nvPr/>
          </p:nvSpPr>
          <p:spPr>
            <a:xfrm>
              <a:off x="5997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523;p65">
              <a:extLst>
                <a:ext uri="{FF2B5EF4-FFF2-40B4-BE49-F238E27FC236}">
                  <a16:creationId xmlns:a16="http://schemas.microsoft.com/office/drawing/2014/main" id="{E60C45D0-BCBD-7E25-BA75-0DF64317DF77}"/>
                </a:ext>
              </a:extLst>
            </p:cNvPr>
            <p:cNvSpPr/>
            <p:nvPr/>
          </p:nvSpPr>
          <p:spPr>
            <a:xfrm>
              <a:off x="6271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4524;p65">
              <a:extLst>
                <a:ext uri="{FF2B5EF4-FFF2-40B4-BE49-F238E27FC236}">
                  <a16:creationId xmlns:a16="http://schemas.microsoft.com/office/drawing/2014/main" id="{593814ED-5EDF-DF1A-9354-2FA6F1B314E2}"/>
                </a:ext>
              </a:extLst>
            </p:cNvPr>
            <p:cNvSpPr/>
            <p:nvPr/>
          </p:nvSpPr>
          <p:spPr>
            <a:xfrm>
              <a:off x="6545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525;p65">
              <a:extLst>
                <a:ext uri="{FF2B5EF4-FFF2-40B4-BE49-F238E27FC236}">
                  <a16:creationId xmlns:a16="http://schemas.microsoft.com/office/drawing/2014/main" id="{AA30F87D-7731-C339-4F2C-4676EF7A8230}"/>
                </a:ext>
              </a:extLst>
            </p:cNvPr>
            <p:cNvSpPr/>
            <p:nvPr/>
          </p:nvSpPr>
          <p:spPr>
            <a:xfrm>
              <a:off x="6820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526;p65">
              <a:extLst>
                <a:ext uri="{FF2B5EF4-FFF2-40B4-BE49-F238E27FC236}">
                  <a16:creationId xmlns:a16="http://schemas.microsoft.com/office/drawing/2014/main" id="{9FC48A5B-8096-2CFC-BECC-213D82050833}"/>
                </a:ext>
              </a:extLst>
            </p:cNvPr>
            <p:cNvSpPr/>
            <p:nvPr/>
          </p:nvSpPr>
          <p:spPr>
            <a:xfrm>
              <a:off x="7094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527;p65">
              <a:extLst>
                <a:ext uri="{FF2B5EF4-FFF2-40B4-BE49-F238E27FC236}">
                  <a16:creationId xmlns:a16="http://schemas.microsoft.com/office/drawing/2014/main" id="{7257050E-E122-FDF6-442E-F4F26F2D0CFC}"/>
                </a:ext>
              </a:extLst>
            </p:cNvPr>
            <p:cNvSpPr/>
            <p:nvPr/>
          </p:nvSpPr>
          <p:spPr>
            <a:xfrm>
              <a:off x="7368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528;p65">
              <a:extLst>
                <a:ext uri="{FF2B5EF4-FFF2-40B4-BE49-F238E27FC236}">
                  <a16:creationId xmlns:a16="http://schemas.microsoft.com/office/drawing/2014/main" id="{32990439-8945-CE57-A5BA-828105EE08BD}"/>
                </a:ext>
              </a:extLst>
            </p:cNvPr>
            <p:cNvSpPr/>
            <p:nvPr/>
          </p:nvSpPr>
          <p:spPr>
            <a:xfrm>
              <a:off x="7642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529;p65">
              <a:extLst>
                <a:ext uri="{FF2B5EF4-FFF2-40B4-BE49-F238E27FC236}">
                  <a16:creationId xmlns:a16="http://schemas.microsoft.com/office/drawing/2014/main" id="{B5A64677-5F3C-79E7-E104-4B09A13BE7A2}"/>
                </a:ext>
              </a:extLst>
            </p:cNvPr>
            <p:cNvSpPr/>
            <p:nvPr/>
          </p:nvSpPr>
          <p:spPr>
            <a:xfrm>
              <a:off x="7916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530;p65">
              <a:extLst>
                <a:ext uri="{FF2B5EF4-FFF2-40B4-BE49-F238E27FC236}">
                  <a16:creationId xmlns:a16="http://schemas.microsoft.com/office/drawing/2014/main" id="{15DF1577-4F03-666D-D9EE-30F3597665F2}"/>
                </a:ext>
              </a:extLst>
            </p:cNvPr>
            <p:cNvSpPr/>
            <p:nvPr/>
          </p:nvSpPr>
          <p:spPr>
            <a:xfrm>
              <a:off x="5449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531;p65">
              <a:extLst>
                <a:ext uri="{FF2B5EF4-FFF2-40B4-BE49-F238E27FC236}">
                  <a16:creationId xmlns:a16="http://schemas.microsoft.com/office/drawing/2014/main" id="{2F081449-1658-3C76-3D93-C0A56C16F6F6}"/>
                </a:ext>
              </a:extLst>
            </p:cNvPr>
            <p:cNvSpPr/>
            <p:nvPr/>
          </p:nvSpPr>
          <p:spPr>
            <a:xfrm>
              <a:off x="5723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532;p65">
              <a:extLst>
                <a:ext uri="{FF2B5EF4-FFF2-40B4-BE49-F238E27FC236}">
                  <a16:creationId xmlns:a16="http://schemas.microsoft.com/office/drawing/2014/main" id="{6121AE4D-C617-64D1-7FF2-A7B067166A7D}"/>
                </a:ext>
              </a:extLst>
            </p:cNvPr>
            <p:cNvSpPr/>
            <p:nvPr/>
          </p:nvSpPr>
          <p:spPr>
            <a:xfrm>
              <a:off x="5997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533;p65">
              <a:extLst>
                <a:ext uri="{FF2B5EF4-FFF2-40B4-BE49-F238E27FC236}">
                  <a16:creationId xmlns:a16="http://schemas.microsoft.com/office/drawing/2014/main" id="{6604237D-31DC-AD4C-4F2F-47AD131C563A}"/>
                </a:ext>
              </a:extLst>
            </p:cNvPr>
            <p:cNvSpPr/>
            <p:nvPr/>
          </p:nvSpPr>
          <p:spPr>
            <a:xfrm>
              <a:off x="6271625" y="1707350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534;p65">
              <a:extLst>
                <a:ext uri="{FF2B5EF4-FFF2-40B4-BE49-F238E27FC236}">
                  <a16:creationId xmlns:a16="http://schemas.microsoft.com/office/drawing/2014/main" id="{0AB1156A-19CF-C60F-F72F-1DFB73BBE09C}"/>
                </a:ext>
              </a:extLst>
            </p:cNvPr>
            <p:cNvSpPr/>
            <p:nvPr/>
          </p:nvSpPr>
          <p:spPr>
            <a:xfrm>
              <a:off x="6545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535;p65">
              <a:extLst>
                <a:ext uri="{FF2B5EF4-FFF2-40B4-BE49-F238E27FC236}">
                  <a16:creationId xmlns:a16="http://schemas.microsoft.com/office/drawing/2014/main" id="{83FCAFBF-8867-1304-329F-413177914D8B}"/>
                </a:ext>
              </a:extLst>
            </p:cNvPr>
            <p:cNvSpPr/>
            <p:nvPr/>
          </p:nvSpPr>
          <p:spPr>
            <a:xfrm>
              <a:off x="6820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536;p65">
              <a:extLst>
                <a:ext uri="{FF2B5EF4-FFF2-40B4-BE49-F238E27FC236}">
                  <a16:creationId xmlns:a16="http://schemas.microsoft.com/office/drawing/2014/main" id="{E6BAADDF-A60D-CA00-72BB-4183E29962EF}"/>
                </a:ext>
              </a:extLst>
            </p:cNvPr>
            <p:cNvSpPr/>
            <p:nvPr/>
          </p:nvSpPr>
          <p:spPr>
            <a:xfrm>
              <a:off x="7094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537;p65">
              <a:extLst>
                <a:ext uri="{FF2B5EF4-FFF2-40B4-BE49-F238E27FC236}">
                  <a16:creationId xmlns:a16="http://schemas.microsoft.com/office/drawing/2014/main" id="{E7D63C49-5ACA-29F1-8BD7-B68F4E6085F9}"/>
                </a:ext>
              </a:extLst>
            </p:cNvPr>
            <p:cNvSpPr/>
            <p:nvPr/>
          </p:nvSpPr>
          <p:spPr>
            <a:xfrm>
              <a:off x="7368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538;p65">
              <a:extLst>
                <a:ext uri="{FF2B5EF4-FFF2-40B4-BE49-F238E27FC236}">
                  <a16:creationId xmlns:a16="http://schemas.microsoft.com/office/drawing/2014/main" id="{B2DEFF1B-2E73-B31F-20E9-7AAB26A5FF14}"/>
                </a:ext>
              </a:extLst>
            </p:cNvPr>
            <p:cNvSpPr/>
            <p:nvPr/>
          </p:nvSpPr>
          <p:spPr>
            <a:xfrm>
              <a:off x="76426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539;p65">
              <a:extLst>
                <a:ext uri="{FF2B5EF4-FFF2-40B4-BE49-F238E27FC236}">
                  <a16:creationId xmlns:a16="http://schemas.microsoft.com/office/drawing/2014/main" id="{4A6E55C1-1EDC-2EC6-84E7-7F4C49848E26}"/>
                </a:ext>
              </a:extLst>
            </p:cNvPr>
            <p:cNvSpPr/>
            <p:nvPr/>
          </p:nvSpPr>
          <p:spPr>
            <a:xfrm>
              <a:off x="7916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540;p65">
              <a:extLst>
                <a:ext uri="{FF2B5EF4-FFF2-40B4-BE49-F238E27FC236}">
                  <a16:creationId xmlns:a16="http://schemas.microsoft.com/office/drawing/2014/main" id="{ADDC5442-C48B-BF29-0BEA-AA6433EBA3E7}"/>
                </a:ext>
              </a:extLst>
            </p:cNvPr>
            <p:cNvSpPr/>
            <p:nvPr/>
          </p:nvSpPr>
          <p:spPr>
            <a:xfrm>
              <a:off x="5448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541;p65">
              <a:extLst>
                <a:ext uri="{FF2B5EF4-FFF2-40B4-BE49-F238E27FC236}">
                  <a16:creationId xmlns:a16="http://schemas.microsoft.com/office/drawing/2014/main" id="{E413B02F-5E64-845C-866C-D420AAC916B5}"/>
                </a:ext>
              </a:extLst>
            </p:cNvPr>
            <p:cNvSpPr/>
            <p:nvPr/>
          </p:nvSpPr>
          <p:spPr>
            <a:xfrm>
              <a:off x="5722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542;p65">
              <a:extLst>
                <a:ext uri="{FF2B5EF4-FFF2-40B4-BE49-F238E27FC236}">
                  <a16:creationId xmlns:a16="http://schemas.microsoft.com/office/drawing/2014/main" id="{D25B484E-B990-6F8E-F624-71F83E8124C5}"/>
                </a:ext>
              </a:extLst>
            </p:cNvPr>
            <p:cNvSpPr/>
            <p:nvPr/>
          </p:nvSpPr>
          <p:spPr>
            <a:xfrm>
              <a:off x="5996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543;p65">
              <a:extLst>
                <a:ext uri="{FF2B5EF4-FFF2-40B4-BE49-F238E27FC236}">
                  <a16:creationId xmlns:a16="http://schemas.microsoft.com/office/drawing/2014/main" id="{681BC695-2B25-66AB-13A5-045951A5017B}"/>
                </a:ext>
              </a:extLst>
            </p:cNvPr>
            <p:cNvSpPr/>
            <p:nvPr/>
          </p:nvSpPr>
          <p:spPr>
            <a:xfrm>
              <a:off x="6270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4544;p65">
              <a:extLst>
                <a:ext uri="{FF2B5EF4-FFF2-40B4-BE49-F238E27FC236}">
                  <a16:creationId xmlns:a16="http://schemas.microsoft.com/office/drawing/2014/main" id="{4045DE7D-B29E-8686-A66C-2B4C2A916F99}"/>
                </a:ext>
              </a:extLst>
            </p:cNvPr>
            <p:cNvSpPr/>
            <p:nvPr/>
          </p:nvSpPr>
          <p:spPr>
            <a:xfrm>
              <a:off x="6545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4545;p65">
              <a:extLst>
                <a:ext uri="{FF2B5EF4-FFF2-40B4-BE49-F238E27FC236}">
                  <a16:creationId xmlns:a16="http://schemas.microsoft.com/office/drawing/2014/main" id="{41316D66-62CB-E998-DB48-3762FFDDF294}"/>
                </a:ext>
              </a:extLst>
            </p:cNvPr>
            <p:cNvSpPr/>
            <p:nvPr/>
          </p:nvSpPr>
          <p:spPr>
            <a:xfrm>
              <a:off x="6819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4546;p65">
              <a:extLst>
                <a:ext uri="{FF2B5EF4-FFF2-40B4-BE49-F238E27FC236}">
                  <a16:creationId xmlns:a16="http://schemas.microsoft.com/office/drawing/2014/main" id="{DD9AD3A3-C001-81DC-208C-3AD30A1D3260}"/>
                </a:ext>
              </a:extLst>
            </p:cNvPr>
            <p:cNvSpPr/>
            <p:nvPr/>
          </p:nvSpPr>
          <p:spPr>
            <a:xfrm>
              <a:off x="7093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4547;p65">
              <a:extLst>
                <a:ext uri="{FF2B5EF4-FFF2-40B4-BE49-F238E27FC236}">
                  <a16:creationId xmlns:a16="http://schemas.microsoft.com/office/drawing/2014/main" id="{D6D641DD-B287-3985-F87E-5A4FE0CDAE1E}"/>
                </a:ext>
              </a:extLst>
            </p:cNvPr>
            <p:cNvSpPr/>
            <p:nvPr/>
          </p:nvSpPr>
          <p:spPr>
            <a:xfrm>
              <a:off x="7367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4548;p65">
              <a:extLst>
                <a:ext uri="{FF2B5EF4-FFF2-40B4-BE49-F238E27FC236}">
                  <a16:creationId xmlns:a16="http://schemas.microsoft.com/office/drawing/2014/main" id="{BAD4AF7A-777D-2E35-E73F-B568A976DC01}"/>
                </a:ext>
              </a:extLst>
            </p:cNvPr>
            <p:cNvSpPr/>
            <p:nvPr/>
          </p:nvSpPr>
          <p:spPr>
            <a:xfrm>
              <a:off x="7641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4549;p65">
              <a:extLst>
                <a:ext uri="{FF2B5EF4-FFF2-40B4-BE49-F238E27FC236}">
                  <a16:creationId xmlns:a16="http://schemas.microsoft.com/office/drawing/2014/main" id="{D893E293-788E-6517-3A11-EB2D55BEA7D5}"/>
                </a:ext>
              </a:extLst>
            </p:cNvPr>
            <p:cNvSpPr/>
            <p:nvPr/>
          </p:nvSpPr>
          <p:spPr>
            <a:xfrm>
              <a:off x="7916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4550;p65">
              <a:extLst>
                <a:ext uri="{FF2B5EF4-FFF2-40B4-BE49-F238E27FC236}">
                  <a16:creationId xmlns:a16="http://schemas.microsoft.com/office/drawing/2014/main" id="{270CC177-60C3-E6BA-DB2B-BFEFAAB7E078}"/>
                </a:ext>
              </a:extLst>
            </p:cNvPr>
            <p:cNvSpPr/>
            <p:nvPr/>
          </p:nvSpPr>
          <p:spPr>
            <a:xfrm>
              <a:off x="5448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4551;p65">
              <a:extLst>
                <a:ext uri="{FF2B5EF4-FFF2-40B4-BE49-F238E27FC236}">
                  <a16:creationId xmlns:a16="http://schemas.microsoft.com/office/drawing/2014/main" id="{FB979887-7F1A-FC8C-173E-C9603694B5CD}"/>
                </a:ext>
              </a:extLst>
            </p:cNvPr>
            <p:cNvSpPr/>
            <p:nvPr/>
          </p:nvSpPr>
          <p:spPr>
            <a:xfrm>
              <a:off x="5722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4552;p65">
              <a:extLst>
                <a:ext uri="{FF2B5EF4-FFF2-40B4-BE49-F238E27FC236}">
                  <a16:creationId xmlns:a16="http://schemas.microsoft.com/office/drawing/2014/main" id="{5200C57B-ACAD-1E94-7DBB-22421C6647D0}"/>
                </a:ext>
              </a:extLst>
            </p:cNvPr>
            <p:cNvSpPr/>
            <p:nvPr/>
          </p:nvSpPr>
          <p:spPr>
            <a:xfrm>
              <a:off x="5996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4553;p65">
              <a:extLst>
                <a:ext uri="{FF2B5EF4-FFF2-40B4-BE49-F238E27FC236}">
                  <a16:creationId xmlns:a16="http://schemas.microsoft.com/office/drawing/2014/main" id="{0D31C3C2-9632-01AE-0EBF-6F64AA87E52C}"/>
                </a:ext>
              </a:extLst>
            </p:cNvPr>
            <p:cNvSpPr/>
            <p:nvPr/>
          </p:nvSpPr>
          <p:spPr>
            <a:xfrm>
              <a:off x="6270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4554;p65">
              <a:extLst>
                <a:ext uri="{FF2B5EF4-FFF2-40B4-BE49-F238E27FC236}">
                  <a16:creationId xmlns:a16="http://schemas.microsoft.com/office/drawing/2014/main" id="{96E294F1-17B4-0F83-832D-4A9E93B899FB}"/>
                </a:ext>
              </a:extLst>
            </p:cNvPr>
            <p:cNvSpPr/>
            <p:nvPr/>
          </p:nvSpPr>
          <p:spPr>
            <a:xfrm>
              <a:off x="6545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4555;p65">
              <a:extLst>
                <a:ext uri="{FF2B5EF4-FFF2-40B4-BE49-F238E27FC236}">
                  <a16:creationId xmlns:a16="http://schemas.microsoft.com/office/drawing/2014/main" id="{122AC06F-18BD-3851-CD1F-03FA5F0F330F}"/>
                </a:ext>
              </a:extLst>
            </p:cNvPr>
            <p:cNvSpPr/>
            <p:nvPr/>
          </p:nvSpPr>
          <p:spPr>
            <a:xfrm>
              <a:off x="6819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4556;p65">
              <a:extLst>
                <a:ext uri="{FF2B5EF4-FFF2-40B4-BE49-F238E27FC236}">
                  <a16:creationId xmlns:a16="http://schemas.microsoft.com/office/drawing/2014/main" id="{25D11654-DBE9-97EC-EBD1-E20EE8FDB5A7}"/>
                </a:ext>
              </a:extLst>
            </p:cNvPr>
            <p:cNvSpPr/>
            <p:nvPr/>
          </p:nvSpPr>
          <p:spPr>
            <a:xfrm>
              <a:off x="7093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4557;p65">
              <a:extLst>
                <a:ext uri="{FF2B5EF4-FFF2-40B4-BE49-F238E27FC236}">
                  <a16:creationId xmlns:a16="http://schemas.microsoft.com/office/drawing/2014/main" id="{D9EA868F-0C5E-3EFB-8A6C-0C21AE680218}"/>
                </a:ext>
              </a:extLst>
            </p:cNvPr>
            <p:cNvSpPr/>
            <p:nvPr/>
          </p:nvSpPr>
          <p:spPr>
            <a:xfrm>
              <a:off x="7367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4558;p65">
              <a:extLst>
                <a:ext uri="{FF2B5EF4-FFF2-40B4-BE49-F238E27FC236}">
                  <a16:creationId xmlns:a16="http://schemas.microsoft.com/office/drawing/2014/main" id="{1BBFE52C-4BF6-4DB5-1822-77E214C6BD76}"/>
                </a:ext>
              </a:extLst>
            </p:cNvPr>
            <p:cNvSpPr/>
            <p:nvPr/>
          </p:nvSpPr>
          <p:spPr>
            <a:xfrm>
              <a:off x="7641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4559;p65">
              <a:extLst>
                <a:ext uri="{FF2B5EF4-FFF2-40B4-BE49-F238E27FC236}">
                  <a16:creationId xmlns:a16="http://schemas.microsoft.com/office/drawing/2014/main" id="{57476BDB-3DCD-78E2-2502-6A595618185C}"/>
                </a:ext>
              </a:extLst>
            </p:cNvPr>
            <p:cNvSpPr/>
            <p:nvPr/>
          </p:nvSpPr>
          <p:spPr>
            <a:xfrm>
              <a:off x="7916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4560;p65">
              <a:extLst>
                <a:ext uri="{FF2B5EF4-FFF2-40B4-BE49-F238E27FC236}">
                  <a16:creationId xmlns:a16="http://schemas.microsoft.com/office/drawing/2014/main" id="{BA7B6404-C9F9-FF3C-6D66-BB4C0EDAE29C}"/>
                </a:ext>
              </a:extLst>
            </p:cNvPr>
            <p:cNvSpPr/>
            <p:nvPr/>
          </p:nvSpPr>
          <p:spPr>
            <a:xfrm>
              <a:off x="5449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4561;p65">
              <a:extLst>
                <a:ext uri="{FF2B5EF4-FFF2-40B4-BE49-F238E27FC236}">
                  <a16:creationId xmlns:a16="http://schemas.microsoft.com/office/drawing/2014/main" id="{222DE75C-79AE-0D1C-7619-0E6910B2E923}"/>
                </a:ext>
              </a:extLst>
            </p:cNvPr>
            <p:cNvSpPr/>
            <p:nvPr/>
          </p:nvSpPr>
          <p:spPr>
            <a:xfrm>
              <a:off x="5723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4562;p65">
              <a:extLst>
                <a:ext uri="{FF2B5EF4-FFF2-40B4-BE49-F238E27FC236}">
                  <a16:creationId xmlns:a16="http://schemas.microsoft.com/office/drawing/2014/main" id="{3807FEBA-4DEA-596E-C008-BE5DDA54F589}"/>
                </a:ext>
              </a:extLst>
            </p:cNvPr>
            <p:cNvSpPr/>
            <p:nvPr/>
          </p:nvSpPr>
          <p:spPr>
            <a:xfrm>
              <a:off x="5997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4563;p65">
              <a:extLst>
                <a:ext uri="{FF2B5EF4-FFF2-40B4-BE49-F238E27FC236}">
                  <a16:creationId xmlns:a16="http://schemas.microsoft.com/office/drawing/2014/main" id="{D97B1E1C-1807-58A5-081B-82103846DB47}"/>
                </a:ext>
              </a:extLst>
            </p:cNvPr>
            <p:cNvSpPr/>
            <p:nvPr/>
          </p:nvSpPr>
          <p:spPr>
            <a:xfrm>
              <a:off x="6271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4564;p65">
              <a:extLst>
                <a:ext uri="{FF2B5EF4-FFF2-40B4-BE49-F238E27FC236}">
                  <a16:creationId xmlns:a16="http://schemas.microsoft.com/office/drawing/2014/main" id="{F0799B51-B35D-4223-1486-D8A56038A6E8}"/>
                </a:ext>
              </a:extLst>
            </p:cNvPr>
            <p:cNvSpPr/>
            <p:nvPr/>
          </p:nvSpPr>
          <p:spPr>
            <a:xfrm>
              <a:off x="6545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4565;p65">
              <a:extLst>
                <a:ext uri="{FF2B5EF4-FFF2-40B4-BE49-F238E27FC236}">
                  <a16:creationId xmlns:a16="http://schemas.microsoft.com/office/drawing/2014/main" id="{E4B77269-5D53-6F19-4D48-7097FC1D893C}"/>
                </a:ext>
              </a:extLst>
            </p:cNvPr>
            <p:cNvSpPr/>
            <p:nvPr/>
          </p:nvSpPr>
          <p:spPr>
            <a:xfrm>
              <a:off x="6820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4566;p65">
              <a:extLst>
                <a:ext uri="{FF2B5EF4-FFF2-40B4-BE49-F238E27FC236}">
                  <a16:creationId xmlns:a16="http://schemas.microsoft.com/office/drawing/2014/main" id="{4E3B995D-EE99-5129-6A54-64C293118804}"/>
                </a:ext>
              </a:extLst>
            </p:cNvPr>
            <p:cNvSpPr/>
            <p:nvPr/>
          </p:nvSpPr>
          <p:spPr>
            <a:xfrm>
              <a:off x="7094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4567;p65">
              <a:extLst>
                <a:ext uri="{FF2B5EF4-FFF2-40B4-BE49-F238E27FC236}">
                  <a16:creationId xmlns:a16="http://schemas.microsoft.com/office/drawing/2014/main" id="{592FA8EA-15CD-3132-DA7A-3E59003886B3}"/>
                </a:ext>
              </a:extLst>
            </p:cNvPr>
            <p:cNvSpPr/>
            <p:nvPr/>
          </p:nvSpPr>
          <p:spPr>
            <a:xfrm>
              <a:off x="7368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4568;p65">
              <a:extLst>
                <a:ext uri="{FF2B5EF4-FFF2-40B4-BE49-F238E27FC236}">
                  <a16:creationId xmlns:a16="http://schemas.microsoft.com/office/drawing/2014/main" id="{E8725868-F4D6-14E0-2A84-8A627BCEA17C}"/>
                </a:ext>
              </a:extLst>
            </p:cNvPr>
            <p:cNvSpPr/>
            <p:nvPr/>
          </p:nvSpPr>
          <p:spPr>
            <a:xfrm>
              <a:off x="7642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2" name="Google Shape;4569;p65">
              <a:extLst>
                <a:ext uri="{FF2B5EF4-FFF2-40B4-BE49-F238E27FC236}">
                  <a16:creationId xmlns:a16="http://schemas.microsoft.com/office/drawing/2014/main" id="{83BD13D8-3903-AA64-EF38-A5E291C29F91}"/>
                </a:ext>
              </a:extLst>
            </p:cNvPr>
            <p:cNvSpPr/>
            <p:nvPr/>
          </p:nvSpPr>
          <p:spPr>
            <a:xfrm>
              <a:off x="7916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4570;p65">
              <a:extLst>
                <a:ext uri="{FF2B5EF4-FFF2-40B4-BE49-F238E27FC236}">
                  <a16:creationId xmlns:a16="http://schemas.microsoft.com/office/drawing/2014/main" id="{BDBF1E9B-142C-4430-2F71-C25A394A7163}"/>
                </a:ext>
              </a:extLst>
            </p:cNvPr>
            <p:cNvSpPr/>
            <p:nvPr/>
          </p:nvSpPr>
          <p:spPr>
            <a:xfrm>
              <a:off x="5449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4571;p65">
              <a:extLst>
                <a:ext uri="{FF2B5EF4-FFF2-40B4-BE49-F238E27FC236}">
                  <a16:creationId xmlns:a16="http://schemas.microsoft.com/office/drawing/2014/main" id="{8C4D8B54-023B-DFFF-4A75-40BDDE369029}"/>
                </a:ext>
              </a:extLst>
            </p:cNvPr>
            <p:cNvSpPr/>
            <p:nvPr/>
          </p:nvSpPr>
          <p:spPr>
            <a:xfrm>
              <a:off x="5723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4572;p65">
              <a:extLst>
                <a:ext uri="{FF2B5EF4-FFF2-40B4-BE49-F238E27FC236}">
                  <a16:creationId xmlns:a16="http://schemas.microsoft.com/office/drawing/2014/main" id="{915260E0-0577-F0DF-0978-E4AB814BF384}"/>
                </a:ext>
              </a:extLst>
            </p:cNvPr>
            <p:cNvSpPr/>
            <p:nvPr/>
          </p:nvSpPr>
          <p:spPr>
            <a:xfrm>
              <a:off x="5997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4573;p65">
              <a:extLst>
                <a:ext uri="{FF2B5EF4-FFF2-40B4-BE49-F238E27FC236}">
                  <a16:creationId xmlns:a16="http://schemas.microsoft.com/office/drawing/2014/main" id="{8AC619EB-0696-B3CE-DEA6-B5B48DD8B230}"/>
                </a:ext>
              </a:extLst>
            </p:cNvPr>
            <p:cNvSpPr/>
            <p:nvPr/>
          </p:nvSpPr>
          <p:spPr>
            <a:xfrm>
              <a:off x="6271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37" name="Google Shape;4574;p65">
              <a:extLst>
                <a:ext uri="{FF2B5EF4-FFF2-40B4-BE49-F238E27FC236}">
                  <a16:creationId xmlns:a16="http://schemas.microsoft.com/office/drawing/2014/main" id="{41BE127A-BF20-A012-B822-28FD888F450B}"/>
                </a:ext>
              </a:extLst>
            </p:cNvPr>
            <p:cNvSpPr/>
            <p:nvPr/>
          </p:nvSpPr>
          <p:spPr>
            <a:xfrm>
              <a:off x="6545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4575;p65">
              <a:extLst>
                <a:ext uri="{FF2B5EF4-FFF2-40B4-BE49-F238E27FC236}">
                  <a16:creationId xmlns:a16="http://schemas.microsoft.com/office/drawing/2014/main" id="{F0219A6D-F9AB-1DF4-5C0B-065BE78C6F5A}"/>
                </a:ext>
              </a:extLst>
            </p:cNvPr>
            <p:cNvSpPr/>
            <p:nvPr/>
          </p:nvSpPr>
          <p:spPr>
            <a:xfrm>
              <a:off x="6820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4576;p65">
              <a:extLst>
                <a:ext uri="{FF2B5EF4-FFF2-40B4-BE49-F238E27FC236}">
                  <a16:creationId xmlns:a16="http://schemas.microsoft.com/office/drawing/2014/main" id="{056B8631-0FDC-A5CD-882D-AD0E32B6279F}"/>
                </a:ext>
              </a:extLst>
            </p:cNvPr>
            <p:cNvSpPr/>
            <p:nvPr/>
          </p:nvSpPr>
          <p:spPr>
            <a:xfrm>
              <a:off x="7094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4577;p65">
              <a:extLst>
                <a:ext uri="{FF2B5EF4-FFF2-40B4-BE49-F238E27FC236}">
                  <a16:creationId xmlns:a16="http://schemas.microsoft.com/office/drawing/2014/main" id="{ED0E3CF1-0EB8-29F1-6B85-7641D3969921}"/>
                </a:ext>
              </a:extLst>
            </p:cNvPr>
            <p:cNvSpPr/>
            <p:nvPr/>
          </p:nvSpPr>
          <p:spPr>
            <a:xfrm>
              <a:off x="7368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4578;p65">
              <a:extLst>
                <a:ext uri="{FF2B5EF4-FFF2-40B4-BE49-F238E27FC236}">
                  <a16:creationId xmlns:a16="http://schemas.microsoft.com/office/drawing/2014/main" id="{BC760733-A0F0-CF1C-138C-512EB75A8EA5}"/>
                </a:ext>
              </a:extLst>
            </p:cNvPr>
            <p:cNvSpPr/>
            <p:nvPr/>
          </p:nvSpPr>
          <p:spPr>
            <a:xfrm>
              <a:off x="7642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4579;p65">
              <a:extLst>
                <a:ext uri="{FF2B5EF4-FFF2-40B4-BE49-F238E27FC236}">
                  <a16:creationId xmlns:a16="http://schemas.microsoft.com/office/drawing/2014/main" id="{B8404664-D8A0-AFE5-3520-E81D9EE9BEE5}"/>
                </a:ext>
              </a:extLst>
            </p:cNvPr>
            <p:cNvSpPr/>
            <p:nvPr/>
          </p:nvSpPr>
          <p:spPr>
            <a:xfrm>
              <a:off x="7916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4580;p65">
              <a:extLst>
                <a:ext uri="{FF2B5EF4-FFF2-40B4-BE49-F238E27FC236}">
                  <a16:creationId xmlns:a16="http://schemas.microsoft.com/office/drawing/2014/main" id="{21586BD2-0825-2C14-6543-9C9E369D0CCB}"/>
                </a:ext>
              </a:extLst>
            </p:cNvPr>
            <p:cNvSpPr/>
            <p:nvPr/>
          </p:nvSpPr>
          <p:spPr>
            <a:xfrm>
              <a:off x="5449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4581;p65">
              <a:extLst>
                <a:ext uri="{FF2B5EF4-FFF2-40B4-BE49-F238E27FC236}">
                  <a16:creationId xmlns:a16="http://schemas.microsoft.com/office/drawing/2014/main" id="{D1E4631F-9CAA-11C9-508E-E5C90A24C12F}"/>
                </a:ext>
              </a:extLst>
            </p:cNvPr>
            <p:cNvSpPr/>
            <p:nvPr/>
          </p:nvSpPr>
          <p:spPr>
            <a:xfrm>
              <a:off x="5723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4582;p65">
              <a:extLst>
                <a:ext uri="{FF2B5EF4-FFF2-40B4-BE49-F238E27FC236}">
                  <a16:creationId xmlns:a16="http://schemas.microsoft.com/office/drawing/2014/main" id="{3934EFEF-2815-B367-1C50-ABCDA57449B4}"/>
                </a:ext>
              </a:extLst>
            </p:cNvPr>
            <p:cNvSpPr/>
            <p:nvPr/>
          </p:nvSpPr>
          <p:spPr>
            <a:xfrm>
              <a:off x="5997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4583;p65">
              <a:extLst>
                <a:ext uri="{FF2B5EF4-FFF2-40B4-BE49-F238E27FC236}">
                  <a16:creationId xmlns:a16="http://schemas.microsoft.com/office/drawing/2014/main" id="{C924E82E-69C0-104B-565D-7523D0E07FF3}"/>
                </a:ext>
              </a:extLst>
            </p:cNvPr>
            <p:cNvSpPr/>
            <p:nvPr/>
          </p:nvSpPr>
          <p:spPr>
            <a:xfrm>
              <a:off x="6271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4584;p65">
              <a:extLst>
                <a:ext uri="{FF2B5EF4-FFF2-40B4-BE49-F238E27FC236}">
                  <a16:creationId xmlns:a16="http://schemas.microsoft.com/office/drawing/2014/main" id="{851500E5-925A-AFB0-24B5-B73663E2C5CB}"/>
                </a:ext>
              </a:extLst>
            </p:cNvPr>
            <p:cNvSpPr/>
            <p:nvPr/>
          </p:nvSpPr>
          <p:spPr>
            <a:xfrm>
              <a:off x="6545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4585;p65">
              <a:extLst>
                <a:ext uri="{FF2B5EF4-FFF2-40B4-BE49-F238E27FC236}">
                  <a16:creationId xmlns:a16="http://schemas.microsoft.com/office/drawing/2014/main" id="{3BEE4120-8464-FB58-32CA-D75CCA82050A}"/>
                </a:ext>
              </a:extLst>
            </p:cNvPr>
            <p:cNvSpPr/>
            <p:nvPr/>
          </p:nvSpPr>
          <p:spPr>
            <a:xfrm>
              <a:off x="6820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4586;p65">
              <a:extLst>
                <a:ext uri="{FF2B5EF4-FFF2-40B4-BE49-F238E27FC236}">
                  <a16:creationId xmlns:a16="http://schemas.microsoft.com/office/drawing/2014/main" id="{4003F246-A747-4895-448D-E2C8B57B2A66}"/>
                </a:ext>
              </a:extLst>
            </p:cNvPr>
            <p:cNvSpPr/>
            <p:nvPr/>
          </p:nvSpPr>
          <p:spPr>
            <a:xfrm>
              <a:off x="7094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4587;p65">
              <a:extLst>
                <a:ext uri="{FF2B5EF4-FFF2-40B4-BE49-F238E27FC236}">
                  <a16:creationId xmlns:a16="http://schemas.microsoft.com/office/drawing/2014/main" id="{3B9E535C-65A1-28B9-D5E1-ABC93C92132E}"/>
                </a:ext>
              </a:extLst>
            </p:cNvPr>
            <p:cNvSpPr/>
            <p:nvPr/>
          </p:nvSpPr>
          <p:spPr>
            <a:xfrm>
              <a:off x="7368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4588;p65">
              <a:extLst>
                <a:ext uri="{FF2B5EF4-FFF2-40B4-BE49-F238E27FC236}">
                  <a16:creationId xmlns:a16="http://schemas.microsoft.com/office/drawing/2014/main" id="{295C3C89-73D4-A17E-5BBA-799A23F73146}"/>
                </a:ext>
              </a:extLst>
            </p:cNvPr>
            <p:cNvSpPr/>
            <p:nvPr/>
          </p:nvSpPr>
          <p:spPr>
            <a:xfrm>
              <a:off x="7642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4589;p65">
              <a:extLst>
                <a:ext uri="{FF2B5EF4-FFF2-40B4-BE49-F238E27FC236}">
                  <a16:creationId xmlns:a16="http://schemas.microsoft.com/office/drawing/2014/main" id="{56B8C706-DD09-BEDF-7FCB-46AF9956032B}"/>
                </a:ext>
              </a:extLst>
            </p:cNvPr>
            <p:cNvSpPr/>
            <p:nvPr/>
          </p:nvSpPr>
          <p:spPr>
            <a:xfrm>
              <a:off x="7916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加号 39">
            <a:extLst>
              <a:ext uri="{FF2B5EF4-FFF2-40B4-BE49-F238E27FC236}">
                <a16:creationId xmlns:a16="http://schemas.microsoft.com/office/drawing/2014/main" id="{012963F3-92C6-66D5-8D32-15C0432A7427}"/>
              </a:ext>
            </a:extLst>
          </p:cNvPr>
          <p:cNvSpPr/>
          <p:nvPr/>
        </p:nvSpPr>
        <p:spPr>
          <a:xfrm>
            <a:off x="11678209" y="11054432"/>
            <a:ext cx="258618" cy="25861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41" name="Google Shape;4489;p65">
            <a:extLst>
              <a:ext uri="{FF2B5EF4-FFF2-40B4-BE49-F238E27FC236}">
                <a16:creationId xmlns:a16="http://schemas.microsoft.com/office/drawing/2014/main" id="{E6E65280-47CC-0A12-7745-4E9AE891752B}"/>
              </a:ext>
            </a:extLst>
          </p:cNvPr>
          <p:cNvGrpSpPr/>
          <p:nvPr/>
        </p:nvGrpSpPr>
        <p:grpSpPr>
          <a:xfrm>
            <a:off x="12210856" y="10280175"/>
            <a:ext cx="1768767" cy="1771332"/>
            <a:chOff x="5448325" y="610550"/>
            <a:chExt cx="2742700" cy="2742000"/>
          </a:xfrm>
          <a:solidFill>
            <a:schemeClr val="accent4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153" name="Google Shape;4490;p65">
              <a:extLst>
                <a:ext uri="{FF2B5EF4-FFF2-40B4-BE49-F238E27FC236}">
                  <a16:creationId xmlns:a16="http://schemas.microsoft.com/office/drawing/2014/main" id="{DFBD4602-5AD7-4799-1655-943CA3FD20D8}"/>
                </a:ext>
              </a:extLst>
            </p:cNvPr>
            <p:cNvSpPr/>
            <p:nvPr/>
          </p:nvSpPr>
          <p:spPr>
            <a:xfrm>
              <a:off x="5448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491;p65">
              <a:extLst>
                <a:ext uri="{FF2B5EF4-FFF2-40B4-BE49-F238E27FC236}">
                  <a16:creationId xmlns:a16="http://schemas.microsoft.com/office/drawing/2014/main" id="{18C41CE8-AD23-A3E0-1E39-B68184D956D6}"/>
                </a:ext>
              </a:extLst>
            </p:cNvPr>
            <p:cNvSpPr/>
            <p:nvPr/>
          </p:nvSpPr>
          <p:spPr>
            <a:xfrm>
              <a:off x="5722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2;p65">
              <a:extLst>
                <a:ext uri="{FF2B5EF4-FFF2-40B4-BE49-F238E27FC236}">
                  <a16:creationId xmlns:a16="http://schemas.microsoft.com/office/drawing/2014/main" id="{0DBEA2AE-7294-7C10-EFB0-2797CA181A00}"/>
                </a:ext>
              </a:extLst>
            </p:cNvPr>
            <p:cNvSpPr/>
            <p:nvPr/>
          </p:nvSpPr>
          <p:spPr>
            <a:xfrm>
              <a:off x="5996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493;p65">
              <a:extLst>
                <a:ext uri="{FF2B5EF4-FFF2-40B4-BE49-F238E27FC236}">
                  <a16:creationId xmlns:a16="http://schemas.microsoft.com/office/drawing/2014/main" id="{D387E1EF-48A6-1805-39EA-20894A6F1AF8}"/>
                </a:ext>
              </a:extLst>
            </p:cNvPr>
            <p:cNvSpPr/>
            <p:nvPr/>
          </p:nvSpPr>
          <p:spPr>
            <a:xfrm>
              <a:off x="6270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494;p65">
              <a:extLst>
                <a:ext uri="{FF2B5EF4-FFF2-40B4-BE49-F238E27FC236}">
                  <a16:creationId xmlns:a16="http://schemas.microsoft.com/office/drawing/2014/main" id="{41715DA0-7F47-1715-277A-45CF77952F47}"/>
                </a:ext>
              </a:extLst>
            </p:cNvPr>
            <p:cNvSpPr/>
            <p:nvPr/>
          </p:nvSpPr>
          <p:spPr>
            <a:xfrm>
              <a:off x="6545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495;p65">
              <a:extLst>
                <a:ext uri="{FF2B5EF4-FFF2-40B4-BE49-F238E27FC236}">
                  <a16:creationId xmlns:a16="http://schemas.microsoft.com/office/drawing/2014/main" id="{5DEE1323-1FE3-8EE3-8832-8E70A6FB5E7D}"/>
                </a:ext>
              </a:extLst>
            </p:cNvPr>
            <p:cNvSpPr/>
            <p:nvPr/>
          </p:nvSpPr>
          <p:spPr>
            <a:xfrm>
              <a:off x="6819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496;p65">
              <a:extLst>
                <a:ext uri="{FF2B5EF4-FFF2-40B4-BE49-F238E27FC236}">
                  <a16:creationId xmlns:a16="http://schemas.microsoft.com/office/drawing/2014/main" id="{88872271-59F5-71EF-0829-FE7586557828}"/>
                </a:ext>
              </a:extLst>
            </p:cNvPr>
            <p:cNvSpPr/>
            <p:nvPr/>
          </p:nvSpPr>
          <p:spPr>
            <a:xfrm>
              <a:off x="7093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497;p65">
              <a:extLst>
                <a:ext uri="{FF2B5EF4-FFF2-40B4-BE49-F238E27FC236}">
                  <a16:creationId xmlns:a16="http://schemas.microsoft.com/office/drawing/2014/main" id="{F3DED871-95C7-3867-41B0-F132690100FC}"/>
                </a:ext>
              </a:extLst>
            </p:cNvPr>
            <p:cNvSpPr/>
            <p:nvPr/>
          </p:nvSpPr>
          <p:spPr>
            <a:xfrm>
              <a:off x="7367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498;p65">
              <a:extLst>
                <a:ext uri="{FF2B5EF4-FFF2-40B4-BE49-F238E27FC236}">
                  <a16:creationId xmlns:a16="http://schemas.microsoft.com/office/drawing/2014/main" id="{6C6C05EA-5F3E-3406-D1F1-34BD2A9360D9}"/>
                </a:ext>
              </a:extLst>
            </p:cNvPr>
            <p:cNvSpPr/>
            <p:nvPr/>
          </p:nvSpPr>
          <p:spPr>
            <a:xfrm>
              <a:off x="7641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499;p65">
              <a:extLst>
                <a:ext uri="{FF2B5EF4-FFF2-40B4-BE49-F238E27FC236}">
                  <a16:creationId xmlns:a16="http://schemas.microsoft.com/office/drawing/2014/main" id="{990FCB78-907F-F916-5099-A882B8F2CC5A}"/>
                </a:ext>
              </a:extLst>
            </p:cNvPr>
            <p:cNvSpPr/>
            <p:nvPr/>
          </p:nvSpPr>
          <p:spPr>
            <a:xfrm>
              <a:off x="7916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00;p65">
              <a:extLst>
                <a:ext uri="{FF2B5EF4-FFF2-40B4-BE49-F238E27FC236}">
                  <a16:creationId xmlns:a16="http://schemas.microsoft.com/office/drawing/2014/main" id="{7C56600B-51C7-0FDB-010A-200A35CE14FE}"/>
                </a:ext>
              </a:extLst>
            </p:cNvPr>
            <p:cNvSpPr/>
            <p:nvPr/>
          </p:nvSpPr>
          <p:spPr>
            <a:xfrm>
              <a:off x="5448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01;p65">
              <a:extLst>
                <a:ext uri="{FF2B5EF4-FFF2-40B4-BE49-F238E27FC236}">
                  <a16:creationId xmlns:a16="http://schemas.microsoft.com/office/drawing/2014/main" id="{1DE44D1C-4007-87C7-C733-0312C62C36F2}"/>
                </a:ext>
              </a:extLst>
            </p:cNvPr>
            <p:cNvSpPr/>
            <p:nvPr/>
          </p:nvSpPr>
          <p:spPr>
            <a:xfrm>
              <a:off x="5722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02;p65">
              <a:extLst>
                <a:ext uri="{FF2B5EF4-FFF2-40B4-BE49-F238E27FC236}">
                  <a16:creationId xmlns:a16="http://schemas.microsoft.com/office/drawing/2014/main" id="{A463096F-621D-F8AF-D648-A227D0E37646}"/>
                </a:ext>
              </a:extLst>
            </p:cNvPr>
            <p:cNvSpPr/>
            <p:nvPr/>
          </p:nvSpPr>
          <p:spPr>
            <a:xfrm>
              <a:off x="5996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503;p65">
              <a:extLst>
                <a:ext uri="{FF2B5EF4-FFF2-40B4-BE49-F238E27FC236}">
                  <a16:creationId xmlns:a16="http://schemas.microsoft.com/office/drawing/2014/main" id="{5F919F31-DB35-1FB7-08A3-8F6A7EE35278}"/>
                </a:ext>
              </a:extLst>
            </p:cNvPr>
            <p:cNvSpPr/>
            <p:nvPr/>
          </p:nvSpPr>
          <p:spPr>
            <a:xfrm>
              <a:off x="6270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504;p65">
              <a:extLst>
                <a:ext uri="{FF2B5EF4-FFF2-40B4-BE49-F238E27FC236}">
                  <a16:creationId xmlns:a16="http://schemas.microsoft.com/office/drawing/2014/main" id="{12CDD26A-661F-EB71-23A4-9F72A19DEE14}"/>
                </a:ext>
              </a:extLst>
            </p:cNvPr>
            <p:cNvSpPr/>
            <p:nvPr/>
          </p:nvSpPr>
          <p:spPr>
            <a:xfrm>
              <a:off x="6545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505;p65">
              <a:extLst>
                <a:ext uri="{FF2B5EF4-FFF2-40B4-BE49-F238E27FC236}">
                  <a16:creationId xmlns:a16="http://schemas.microsoft.com/office/drawing/2014/main" id="{AEE9B736-1026-BDA6-167D-06B2B4142F89}"/>
                </a:ext>
              </a:extLst>
            </p:cNvPr>
            <p:cNvSpPr/>
            <p:nvPr/>
          </p:nvSpPr>
          <p:spPr>
            <a:xfrm>
              <a:off x="6819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506;p65">
              <a:extLst>
                <a:ext uri="{FF2B5EF4-FFF2-40B4-BE49-F238E27FC236}">
                  <a16:creationId xmlns:a16="http://schemas.microsoft.com/office/drawing/2014/main" id="{AAFE93A3-75F6-9E39-E07D-F2612174A0DE}"/>
                </a:ext>
              </a:extLst>
            </p:cNvPr>
            <p:cNvSpPr/>
            <p:nvPr/>
          </p:nvSpPr>
          <p:spPr>
            <a:xfrm>
              <a:off x="7093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507;p65">
              <a:extLst>
                <a:ext uri="{FF2B5EF4-FFF2-40B4-BE49-F238E27FC236}">
                  <a16:creationId xmlns:a16="http://schemas.microsoft.com/office/drawing/2014/main" id="{0F12BD9F-C9D1-49ED-0487-8DB96DDE85D8}"/>
                </a:ext>
              </a:extLst>
            </p:cNvPr>
            <p:cNvSpPr/>
            <p:nvPr/>
          </p:nvSpPr>
          <p:spPr>
            <a:xfrm>
              <a:off x="7367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508;p65">
              <a:extLst>
                <a:ext uri="{FF2B5EF4-FFF2-40B4-BE49-F238E27FC236}">
                  <a16:creationId xmlns:a16="http://schemas.microsoft.com/office/drawing/2014/main" id="{917ECECB-52BB-16B6-0B5A-27203CDC0DA0}"/>
                </a:ext>
              </a:extLst>
            </p:cNvPr>
            <p:cNvSpPr/>
            <p:nvPr/>
          </p:nvSpPr>
          <p:spPr>
            <a:xfrm>
              <a:off x="7641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509;p65">
              <a:extLst>
                <a:ext uri="{FF2B5EF4-FFF2-40B4-BE49-F238E27FC236}">
                  <a16:creationId xmlns:a16="http://schemas.microsoft.com/office/drawing/2014/main" id="{138351F7-B3F9-BB97-5AA7-E93666D0D70E}"/>
                </a:ext>
              </a:extLst>
            </p:cNvPr>
            <p:cNvSpPr/>
            <p:nvPr/>
          </p:nvSpPr>
          <p:spPr>
            <a:xfrm>
              <a:off x="7916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510;p65">
              <a:extLst>
                <a:ext uri="{FF2B5EF4-FFF2-40B4-BE49-F238E27FC236}">
                  <a16:creationId xmlns:a16="http://schemas.microsoft.com/office/drawing/2014/main" id="{C1BFCDD6-B63B-A452-FE3D-E5A1C995EA94}"/>
                </a:ext>
              </a:extLst>
            </p:cNvPr>
            <p:cNvSpPr/>
            <p:nvPr/>
          </p:nvSpPr>
          <p:spPr>
            <a:xfrm>
              <a:off x="5449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511;p65">
              <a:extLst>
                <a:ext uri="{FF2B5EF4-FFF2-40B4-BE49-F238E27FC236}">
                  <a16:creationId xmlns:a16="http://schemas.microsoft.com/office/drawing/2014/main" id="{F3119918-00DC-48DD-6A48-82F6B658DFAC}"/>
                </a:ext>
              </a:extLst>
            </p:cNvPr>
            <p:cNvSpPr/>
            <p:nvPr/>
          </p:nvSpPr>
          <p:spPr>
            <a:xfrm>
              <a:off x="57232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512;p65">
              <a:extLst>
                <a:ext uri="{FF2B5EF4-FFF2-40B4-BE49-F238E27FC236}">
                  <a16:creationId xmlns:a16="http://schemas.microsoft.com/office/drawing/2014/main" id="{A28EA5DB-7A53-42AB-2150-088200CDEB4D}"/>
                </a:ext>
              </a:extLst>
            </p:cNvPr>
            <p:cNvSpPr/>
            <p:nvPr/>
          </p:nvSpPr>
          <p:spPr>
            <a:xfrm>
              <a:off x="5997426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513;p65">
              <a:extLst>
                <a:ext uri="{FF2B5EF4-FFF2-40B4-BE49-F238E27FC236}">
                  <a16:creationId xmlns:a16="http://schemas.microsoft.com/office/drawing/2014/main" id="{EE4B7E3F-02D5-15CD-4082-6FCB825C3414}"/>
                </a:ext>
              </a:extLst>
            </p:cNvPr>
            <p:cNvSpPr/>
            <p:nvPr/>
          </p:nvSpPr>
          <p:spPr>
            <a:xfrm>
              <a:off x="6271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514;p65">
              <a:extLst>
                <a:ext uri="{FF2B5EF4-FFF2-40B4-BE49-F238E27FC236}">
                  <a16:creationId xmlns:a16="http://schemas.microsoft.com/office/drawing/2014/main" id="{A80148A8-9DF8-8406-5734-B55B448B7150}"/>
                </a:ext>
              </a:extLst>
            </p:cNvPr>
            <p:cNvSpPr/>
            <p:nvPr/>
          </p:nvSpPr>
          <p:spPr>
            <a:xfrm>
              <a:off x="6545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515;p65">
              <a:extLst>
                <a:ext uri="{FF2B5EF4-FFF2-40B4-BE49-F238E27FC236}">
                  <a16:creationId xmlns:a16="http://schemas.microsoft.com/office/drawing/2014/main" id="{6BA91809-DA5E-3DC9-38C4-A7C468DC7FA5}"/>
                </a:ext>
              </a:extLst>
            </p:cNvPr>
            <p:cNvSpPr/>
            <p:nvPr/>
          </p:nvSpPr>
          <p:spPr>
            <a:xfrm>
              <a:off x="6820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516;p65">
              <a:extLst>
                <a:ext uri="{FF2B5EF4-FFF2-40B4-BE49-F238E27FC236}">
                  <a16:creationId xmlns:a16="http://schemas.microsoft.com/office/drawing/2014/main" id="{2421C3BE-5577-DC37-B907-D2EDB7685A8E}"/>
                </a:ext>
              </a:extLst>
            </p:cNvPr>
            <p:cNvSpPr/>
            <p:nvPr/>
          </p:nvSpPr>
          <p:spPr>
            <a:xfrm>
              <a:off x="7094225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517;p65">
              <a:extLst>
                <a:ext uri="{FF2B5EF4-FFF2-40B4-BE49-F238E27FC236}">
                  <a16:creationId xmlns:a16="http://schemas.microsoft.com/office/drawing/2014/main" id="{E26E25CC-0918-B8A5-844F-336881F20761}"/>
                </a:ext>
              </a:extLst>
            </p:cNvPr>
            <p:cNvSpPr/>
            <p:nvPr/>
          </p:nvSpPr>
          <p:spPr>
            <a:xfrm>
              <a:off x="73684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518;p65">
              <a:extLst>
                <a:ext uri="{FF2B5EF4-FFF2-40B4-BE49-F238E27FC236}">
                  <a16:creationId xmlns:a16="http://schemas.microsoft.com/office/drawing/2014/main" id="{5253CC04-782E-9685-71AD-2BD0A8340499}"/>
                </a:ext>
              </a:extLst>
            </p:cNvPr>
            <p:cNvSpPr/>
            <p:nvPr/>
          </p:nvSpPr>
          <p:spPr>
            <a:xfrm>
              <a:off x="7642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519;p65">
              <a:extLst>
                <a:ext uri="{FF2B5EF4-FFF2-40B4-BE49-F238E27FC236}">
                  <a16:creationId xmlns:a16="http://schemas.microsoft.com/office/drawing/2014/main" id="{5F4163B3-7021-18F5-5717-B6F0047EC732}"/>
                </a:ext>
              </a:extLst>
            </p:cNvPr>
            <p:cNvSpPr/>
            <p:nvPr/>
          </p:nvSpPr>
          <p:spPr>
            <a:xfrm>
              <a:off x="7916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520;p65">
              <a:extLst>
                <a:ext uri="{FF2B5EF4-FFF2-40B4-BE49-F238E27FC236}">
                  <a16:creationId xmlns:a16="http://schemas.microsoft.com/office/drawing/2014/main" id="{D91503CE-C24E-9A43-1434-8D2E713C92BA}"/>
                </a:ext>
              </a:extLst>
            </p:cNvPr>
            <p:cNvSpPr/>
            <p:nvPr/>
          </p:nvSpPr>
          <p:spPr>
            <a:xfrm>
              <a:off x="5449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521;p65">
              <a:extLst>
                <a:ext uri="{FF2B5EF4-FFF2-40B4-BE49-F238E27FC236}">
                  <a16:creationId xmlns:a16="http://schemas.microsoft.com/office/drawing/2014/main" id="{95F414A3-E886-E613-FAB4-46B9EE8DF88A}"/>
                </a:ext>
              </a:extLst>
            </p:cNvPr>
            <p:cNvSpPr/>
            <p:nvPr/>
          </p:nvSpPr>
          <p:spPr>
            <a:xfrm>
              <a:off x="5723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522;p65">
              <a:extLst>
                <a:ext uri="{FF2B5EF4-FFF2-40B4-BE49-F238E27FC236}">
                  <a16:creationId xmlns:a16="http://schemas.microsoft.com/office/drawing/2014/main" id="{6F59AB03-1BF8-0C87-8746-F20091A295A6}"/>
                </a:ext>
              </a:extLst>
            </p:cNvPr>
            <p:cNvSpPr/>
            <p:nvPr/>
          </p:nvSpPr>
          <p:spPr>
            <a:xfrm>
              <a:off x="5997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523;p65">
              <a:extLst>
                <a:ext uri="{FF2B5EF4-FFF2-40B4-BE49-F238E27FC236}">
                  <a16:creationId xmlns:a16="http://schemas.microsoft.com/office/drawing/2014/main" id="{B5CADB6B-A94C-B405-E3AC-063E743F910E}"/>
                </a:ext>
              </a:extLst>
            </p:cNvPr>
            <p:cNvSpPr/>
            <p:nvPr/>
          </p:nvSpPr>
          <p:spPr>
            <a:xfrm>
              <a:off x="6271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524;p65">
              <a:extLst>
                <a:ext uri="{FF2B5EF4-FFF2-40B4-BE49-F238E27FC236}">
                  <a16:creationId xmlns:a16="http://schemas.microsoft.com/office/drawing/2014/main" id="{FB2F6DC7-7AF5-73EC-CDE7-E3A15FDCFFD0}"/>
                </a:ext>
              </a:extLst>
            </p:cNvPr>
            <p:cNvSpPr/>
            <p:nvPr/>
          </p:nvSpPr>
          <p:spPr>
            <a:xfrm>
              <a:off x="6545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525;p65">
              <a:extLst>
                <a:ext uri="{FF2B5EF4-FFF2-40B4-BE49-F238E27FC236}">
                  <a16:creationId xmlns:a16="http://schemas.microsoft.com/office/drawing/2014/main" id="{B5442359-CC0F-DD3A-1CC5-5E0C82012B22}"/>
                </a:ext>
              </a:extLst>
            </p:cNvPr>
            <p:cNvSpPr/>
            <p:nvPr/>
          </p:nvSpPr>
          <p:spPr>
            <a:xfrm>
              <a:off x="6820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526;p65">
              <a:extLst>
                <a:ext uri="{FF2B5EF4-FFF2-40B4-BE49-F238E27FC236}">
                  <a16:creationId xmlns:a16="http://schemas.microsoft.com/office/drawing/2014/main" id="{2703B67D-6240-20B9-B5D7-942F17A69CFD}"/>
                </a:ext>
              </a:extLst>
            </p:cNvPr>
            <p:cNvSpPr/>
            <p:nvPr/>
          </p:nvSpPr>
          <p:spPr>
            <a:xfrm>
              <a:off x="7094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527;p65">
              <a:extLst>
                <a:ext uri="{FF2B5EF4-FFF2-40B4-BE49-F238E27FC236}">
                  <a16:creationId xmlns:a16="http://schemas.microsoft.com/office/drawing/2014/main" id="{B5CEAD95-6A5B-84C8-13B4-310730227323}"/>
                </a:ext>
              </a:extLst>
            </p:cNvPr>
            <p:cNvSpPr/>
            <p:nvPr/>
          </p:nvSpPr>
          <p:spPr>
            <a:xfrm>
              <a:off x="7368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528;p65">
              <a:extLst>
                <a:ext uri="{FF2B5EF4-FFF2-40B4-BE49-F238E27FC236}">
                  <a16:creationId xmlns:a16="http://schemas.microsoft.com/office/drawing/2014/main" id="{7FFC4DA5-6FF1-5A7E-4B01-663CC6BE97F0}"/>
                </a:ext>
              </a:extLst>
            </p:cNvPr>
            <p:cNvSpPr/>
            <p:nvPr/>
          </p:nvSpPr>
          <p:spPr>
            <a:xfrm>
              <a:off x="7642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529;p65">
              <a:extLst>
                <a:ext uri="{FF2B5EF4-FFF2-40B4-BE49-F238E27FC236}">
                  <a16:creationId xmlns:a16="http://schemas.microsoft.com/office/drawing/2014/main" id="{FF86BD18-E310-06F4-69A4-04A25BAB8AEA}"/>
                </a:ext>
              </a:extLst>
            </p:cNvPr>
            <p:cNvSpPr/>
            <p:nvPr/>
          </p:nvSpPr>
          <p:spPr>
            <a:xfrm>
              <a:off x="7916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530;p65">
              <a:extLst>
                <a:ext uri="{FF2B5EF4-FFF2-40B4-BE49-F238E27FC236}">
                  <a16:creationId xmlns:a16="http://schemas.microsoft.com/office/drawing/2014/main" id="{24FD2B5A-21EB-EF19-D63E-74B9866D8C6F}"/>
                </a:ext>
              </a:extLst>
            </p:cNvPr>
            <p:cNvSpPr/>
            <p:nvPr/>
          </p:nvSpPr>
          <p:spPr>
            <a:xfrm>
              <a:off x="5449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531;p65">
              <a:extLst>
                <a:ext uri="{FF2B5EF4-FFF2-40B4-BE49-F238E27FC236}">
                  <a16:creationId xmlns:a16="http://schemas.microsoft.com/office/drawing/2014/main" id="{E322E0E7-D81D-8287-1F3D-33F89CF8200F}"/>
                </a:ext>
              </a:extLst>
            </p:cNvPr>
            <p:cNvSpPr/>
            <p:nvPr/>
          </p:nvSpPr>
          <p:spPr>
            <a:xfrm>
              <a:off x="5723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532;p65">
              <a:extLst>
                <a:ext uri="{FF2B5EF4-FFF2-40B4-BE49-F238E27FC236}">
                  <a16:creationId xmlns:a16="http://schemas.microsoft.com/office/drawing/2014/main" id="{58490440-3F0C-A130-7506-DDB25C44E990}"/>
                </a:ext>
              </a:extLst>
            </p:cNvPr>
            <p:cNvSpPr/>
            <p:nvPr/>
          </p:nvSpPr>
          <p:spPr>
            <a:xfrm>
              <a:off x="5997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533;p65">
              <a:extLst>
                <a:ext uri="{FF2B5EF4-FFF2-40B4-BE49-F238E27FC236}">
                  <a16:creationId xmlns:a16="http://schemas.microsoft.com/office/drawing/2014/main" id="{A4B6FCF2-F430-0D6E-C719-2428D7EA7EF0}"/>
                </a:ext>
              </a:extLst>
            </p:cNvPr>
            <p:cNvSpPr/>
            <p:nvPr/>
          </p:nvSpPr>
          <p:spPr>
            <a:xfrm>
              <a:off x="6271625" y="1707350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534;p65">
              <a:extLst>
                <a:ext uri="{FF2B5EF4-FFF2-40B4-BE49-F238E27FC236}">
                  <a16:creationId xmlns:a16="http://schemas.microsoft.com/office/drawing/2014/main" id="{89B381C1-5147-506E-0640-E890F1544B22}"/>
                </a:ext>
              </a:extLst>
            </p:cNvPr>
            <p:cNvSpPr/>
            <p:nvPr/>
          </p:nvSpPr>
          <p:spPr>
            <a:xfrm>
              <a:off x="6545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535;p65">
              <a:extLst>
                <a:ext uri="{FF2B5EF4-FFF2-40B4-BE49-F238E27FC236}">
                  <a16:creationId xmlns:a16="http://schemas.microsoft.com/office/drawing/2014/main" id="{10E4C901-C48B-56FA-3FD5-C824350CA41D}"/>
                </a:ext>
              </a:extLst>
            </p:cNvPr>
            <p:cNvSpPr/>
            <p:nvPr/>
          </p:nvSpPr>
          <p:spPr>
            <a:xfrm>
              <a:off x="6820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536;p65">
              <a:extLst>
                <a:ext uri="{FF2B5EF4-FFF2-40B4-BE49-F238E27FC236}">
                  <a16:creationId xmlns:a16="http://schemas.microsoft.com/office/drawing/2014/main" id="{DB54841C-962C-D0F3-2670-FF288664033E}"/>
                </a:ext>
              </a:extLst>
            </p:cNvPr>
            <p:cNvSpPr/>
            <p:nvPr/>
          </p:nvSpPr>
          <p:spPr>
            <a:xfrm>
              <a:off x="7094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537;p65">
              <a:extLst>
                <a:ext uri="{FF2B5EF4-FFF2-40B4-BE49-F238E27FC236}">
                  <a16:creationId xmlns:a16="http://schemas.microsoft.com/office/drawing/2014/main" id="{49C80491-BC78-7C21-1ECC-540CC6A3C31B}"/>
                </a:ext>
              </a:extLst>
            </p:cNvPr>
            <p:cNvSpPr/>
            <p:nvPr/>
          </p:nvSpPr>
          <p:spPr>
            <a:xfrm>
              <a:off x="7368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538;p65">
              <a:extLst>
                <a:ext uri="{FF2B5EF4-FFF2-40B4-BE49-F238E27FC236}">
                  <a16:creationId xmlns:a16="http://schemas.microsoft.com/office/drawing/2014/main" id="{95535918-FB7C-C1FF-E746-8F5FF77173C9}"/>
                </a:ext>
              </a:extLst>
            </p:cNvPr>
            <p:cNvSpPr/>
            <p:nvPr/>
          </p:nvSpPr>
          <p:spPr>
            <a:xfrm>
              <a:off x="76426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539;p65">
              <a:extLst>
                <a:ext uri="{FF2B5EF4-FFF2-40B4-BE49-F238E27FC236}">
                  <a16:creationId xmlns:a16="http://schemas.microsoft.com/office/drawing/2014/main" id="{F1636BFC-DBBC-423F-6590-6EFBD22CDFC3}"/>
                </a:ext>
              </a:extLst>
            </p:cNvPr>
            <p:cNvSpPr/>
            <p:nvPr/>
          </p:nvSpPr>
          <p:spPr>
            <a:xfrm>
              <a:off x="7916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540;p65">
              <a:extLst>
                <a:ext uri="{FF2B5EF4-FFF2-40B4-BE49-F238E27FC236}">
                  <a16:creationId xmlns:a16="http://schemas.microsoft.com/office/drawing/2014/main" id="{357B0D70-DBED-E8F6-C284-175E6E23F120}"/>
                </a:ext>
              </a:extLst>
            </p:cNvPr>
            <p:cNvSpPr/>
            <p:nvPr/>
          </p:nvSpPr>
          <p:spPr>
            <a:xfrm>
              <a:off x="5448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541;p65">
              <a:extLst>
                <a:ext uri="{FF2B5EF4-FFF2-40B4-BE49-F238E27FC236}">
                  <a16:creationId xmlns:a16="http://schemas.microsoft.com/office/drawing/2014/main" id="{BE6B7060-30DA-4648-8A8F-55565A5D4D5E}"/>
                </a:ext>
              </a:extLst>
            </p:cNvPr>
            <p:cNvSpPr/>
            <p:nvPr/>
          </p:nvSpPr>
          <p:spPr>
            <a:xfrm>
              <a:off x="5722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542;p65">
              <a:extLst>
                <a:ext uri="{FF2B5EF4-FFF2-40B4-BE49-F238E27FC236}">
                  <a16:creationId xmlns:a16="http://schemas.microsoft.com/office/drawing/2014/main" id="{77F35258-62C2-4965-33E1-D7F2B008B3D8}"/>
                </a:ext>
              </a:extLst>
            </p:cNvPr>
            <p:cNvSpPr/>
            <p:nvPr/>
          </p:nvSpPr>
          <p:spPr>
            <a:xfrm>
              <a:off x="5996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543;p65">
              <a:extLst>
                <a:ext uri="{FF2B5EF4-FFF2-40B4-BE49-F238E27FC236}">
                  <a16:creationId xmlns:a16="http://schemas.microsoft.com/office/drawing/2014/main" id="{7E91BEE4-16B9-EE90-F89C-545BBF67A00E}"/>
                </a:ext>
              </a:extLst>
            </p:cNvPr>
            <p:cNvSpPr/>
            <p:nvPr/>
          </p:nvSpPr>
          <p:spPr>
            <a:xfrm>
              <a:off x="6270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544;p65">
              <a:extLst>
                <a:ext uri="{FF2B5EF4-FFF2-40B4-BE49-F238E27FC236}">
                  <a16:creationId xmlns:a16="http://schemas.microsoft.com/office/drawing/2014/main" id="{68328B9B-E7CD-8DE0-F8E2-BF920EC016C5}"/>
                </a:ext>
              </a:extLst>
            </p:cNvPr>
            <p:cNvSpPr/>
            <p:nvPr/>
          </p:nvSpPr>
          <p:spPr>
            <a:xfrm>
              <a:off x="6545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545;p65">
              <a:extLst>
                <a:ext uri="{FF2B5EF4-FFF2-40B4-BE49-F238E27FC236}">
                  <a16:creationId xmlns:a16="http://schemas.microsoft.com/office/drawing/2014/main" id="{983065A1-7C35-78AC-2F53-45EC725D00B2}"/>
                </a:ext>
              </a:extLst>
            </p:cNvPr>
            <p:cNvSpPr/>
            <p:nvPr/>
          </p:nvSpPr>
          <p:spPr>
            <a:xfrm>
              <a:off x="6819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546;p65">
              <a:extLst>
                <a:ext uri="{FF2B5EF4-FFF2-40B4-BE49-F238E27FC236}">
                  <a16:creationId xmlns:a16="http://schemas.microsoft.com/office/drawing/2014/main" id="{C1415B66-A8F8-1F59-41D4-13BA4706D85B}"/>
                </a:ext>
              </a:extLst>
            </p:cNvPr>
            <p:cNvSpPr/>
            <p:nvPr/>
          </p:nvSpPr>
          <p:spPr>
            <a:xfrm>
              <a:off x="7093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547;p65">
              <a:extLst>
                <a:ext uri="{FF2B5EF4-FFF2-40B4-BE49-F238E27FC236}">
                  <a16:creationId xmlns:a16="http://schemas.microsoft.com/office/drawing/2014/main" id="{AAE4A82C-B02A-9ABF-EF7B-51524C0A95E7}"/>
                </a:ext>
              </a:extLst>
            </p:cNvPr>
            <p:cNvSpPr/>
            <p:nvPr/>
          </p:nvSpPr>
          <p:spPr>
            <a:xfrm>
              <a:off x="7367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548;p65">
              <a:extLst>
                <a:ext uri="{FF2B5EF4-FFF2-40B4-BE49-F238E27FC236}">
                  <a16:creationId xmlns:a16="http://schemas.microsoft.com/office/drawing/2014/main" id="{46C9B2BF-D0A4-94D7-B798-0F10998B3624}"/>
                </a:ext>
              </a:extLst>
            </p:cNvPr>
            <p:cNvSpPr/>
            <p:nvPr/>
          </p:nvSpPr>
          <p:spPr>
            <a:xfrm>
              <a:off x="7641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549;p65">
              <a:extLst>
                <a:ext uri="{FF2B5EF4-FFF2-40B4-BE49-F238E27FC236}">
                  <a16:creationId xmlns:a16="http://schemas.microsoft.com/office/drawing/2014/main" id="{A36900C0-711D-EA12-CD15-AD30DE70E720}"/>
                </a:ext>
              </a:extLst>
            </p:cNvPr>
            <p:cNvSpPr/>
            <p:nvPr/>
          </p:nvSpPr>
          <p:spPr>
            <a:xfrm>
              <a:off x="7916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550;p65">
              <a:extLst>
                <a:ext uri="{FF2B5EF4-FFF2-40B4-BE49-F238E27FC236}">
                  <a16:creationId xmlns:a16="http://schemas.microsoft.com/office/drawing/2014/main" id="{C41B6826-E874-C4AA-A2DF-8C857B67C07A}"/>
                </a:ext>
              </a:extLst>
            </p:cNvPr>
            <p:cNvSpPr/>
            <p:nvPr/>
          </p:nvSpPr>
          <p:spPr>
            <a:xfrm>
              <a:off x="5448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551;p65">
              <a:extLst>
                <a:ext uri="{FF2B5EF4-FFF2-40B4-BE49-F238E27FC236}">
                  <a16:creationId xmlns:a16="http://schemas.microsoft.com/office/drawing/2014/main" id="{698BF83F-F611-0011-7B7A-1F9A0B4A7403}"/>
                </a:ext>
              </a:extLst>
            </p:cNvPr>
            <p:cNvSpPr/>
            <p:nvPr/>
          </p:nvSpPr>
          <p:spPr>
            <a:xfrm>
              <a:off x="5722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552;p65">
              <a:extLst>
                <a:ext uri="{FF2B5EF4-FFF2-40B4-BE49-F238E27FC236}">
                  <a16:creationId xmlns:a16="http://schemas.microsoft.com/office/drawing/2014/main" id="{386AA787-EFBA-3E84-BDA6-5A55EAD8E7BE}"/>
                </a:ext>
              </a:extLst>
            </p:cNvPr>
            <p:cNvSpPr/>
            <p:nvPr/>
          </p:nvSpPr>
          <p:spPr>
            <a:xfrm>
              <a:off x="5996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553;p65">
              <a:extLst>
                <a:ext uri="{FF2B5EF4-FFF2-40B4-BE49-F238E27FC236}">
                  <a16:creationId xmlns:a16="http://schemas.microsoft.com/office/drawing/2014/main" id="{8656300B-FC6B-19BE-27BC-6B762314EC9C}"/>
                </a:ext>
              </a:extLst>
            </p:cNvPr>
            <p:cNvSpPr/>
            <p:nvPr/>
          </p:nvSpPr>
          <p:spPr>
            <a:xfrm>
              <a:off x="6270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554;p65">
              <a:extLst>
                <a:ext uri="{FF2B5EF4-FFF2-40B4-BE49-F238E27FC236}">
                  <a16:creationId xmlns:a16="http://schemas.microsoft.com/office/drawing/2014/main" id="{52CB8039-C200-4E3D-5BC2-EC288958DEDA}"/>
                </a:ext>
              </a:extLst>
            </p:cNvPr>
            <p:cNvSpPr/>
            <p:nvPr/>
          </p:nvSpPr>
          <p:spPr>
            <a:xfrm>
              <a:off x="6545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555;p65">
              <a:extLst>
                <a:ext uri="{FF2B5EF4-FFF2-40B4-BE49-F238E27FC236}">
                  <a16:creationId xmlns:a16="http://schemas.microsoft.com/office/drawing/2014/main" id="{3EA999B6-9C90-67CB-3BF4-BDB5816FEB64}"/>
                </a:ext>
              </a:extLst>
            </p:cNvPr>
            <p:cNvSpPr/>
            <p:nvPr/>
          </p:nvSpPr>
          <p:spPr>
            <a:xfrm>
              <a:off x="6819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556;p65">
              <a:extLst>
                <a:ext uri="{FF2B5EF4-FFF2-40B4-BE49-F238E27FC236}">
                  <a16:creationId xmlns:a16="http://schemas.microsoft.com/office/drawing/2014/main" id="{D907D701-49F7-0F5A-2785-5EBD0016A6DF}"/>
                </a:ext>
              </a:extLst>
            </p:cNvPr>
            <p:cNvSpPr/>
            <p:nvPr/>
          </p:nvSpPr>
          <p:spPr>
            <a:xfrm>
              <a:off x="7093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557;p65">
              <a:extLst>
                <a:ext uri="{FF2B5EF4-FFF2-40B4-BE49-F238E27FC236}">
                  <a16:creationId xmlns:a16="http://schemas.microsoft.com/office/drawing/2014/main" id="{32AFBDEA-F754-AF5A-D100-C7E0A110B3DA}"/>
                </a:ext>
              </a:extLst>
            </p:cNvPr>
            <p:cNvSpPr/>
            <p:nvPr/>
          </p:nvSpPr>
          <p:spPr>
            <a:xfrm>
              <a:off x="7367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558;p65">
              <a:extLst>
                <a:ext uri="{FF2B5EF4-FFF2-40B4-BE49-F238E27FC236}">
                  <a16:creationId xmlns:a16="http://schemas.microsoft.com/office/drawing/2014/main" id="{1E2C8A1A-FD24-7062-9314-3F28AC4B27BC}"/>
                </a:ext>
              </a:extLst>
            </p:cNvPr>
            <p:cNvSpPr/>
            <p:nvPr/>
          </p:nvSpPr>
          <p:spPr>
            <a:xfrm>
              <a:off x="7641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559;p65">
              <a:extLst>
                <a:ext uri="{FF2B5EF4-FFF2-40B4-BE49-F238E27FC236}">
                  <a16:creationId xmlns:a16="http://schemas.microsoft.com/office/drawing/2014/main" id="{D5B8FEA3-F974-489C-1628-24253D3E765C}"/>
                </a:ext>
              </a:extLst>
            </p:cNvPr>
            <p:cNvSpPr/>
            <p:nvPr/>
          </p:nvSpPr>
          <p:spPr>
            <a:xfrm>
              <a:off x="7916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560;p65">
              <a:extLst>
                <a:ext uri="{FF2B5EF4-FFF2-40B4-BE49-F238E27FC236}">
                  <a16:creationId xmlns:a16="http://schemas.microsoft.com/office/drawing/2014/main" id="{599A4F1B-1C13-BADD-8CD6-D94D02ACA4A2}"/>
                </a:ext>
              </a:extLst>
            </p:cNvPr>
            <p:cNvSpPr/>
            <p:nvPr/>
          </p:nvSpPr>
          <p:spPr>
            <a:xfrm>
              <a:off x="5449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561;p65">
              <a:extLst>
                <a:ext uri="{FF2B5EF4-FFF2-40B4-BE49-F238E27FC236}">
                  <a16:creationId xmlns:a16="http://schemas.microsoft.com/office/drawing/2014/main" id="{91669D6F-CD64-6D01-8345-3DE3C38F348E}"/>
                </a:ext>
              </a:extLst>
            </p:cNvPr>
            <p:cNvSpPr/>
            <p:nvPr/>
          </p:nvSpPr>
          <p:spPr>
            <a:xfrm>
              <a:off x="5723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562;p65">
              <a:extLst>
                <a:ext uri="{FF2B5EF4-FFF2-40B4-BE49-F238E27FC236}">
                  <a16:creationId xmlns:a16="http://schemas.microsoft.com/office/drawing/2014/main" id="{C9A83B94-B30D-D9F3-D6E7-510ED8E3C576}"/>
                </a:ext>
              </a:extLst>
            </p:cNvPr>
            <p:cNvSpPr/>
            <p:nvPr/>
          </p:nvSpPr>
          <p:spPr>
            <a:xfrm>
              <a:off x="5997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563;p65">
              <a:extLst>
                <a:ext uri="{FF2B5EF4-FFF2-40B4-BE49-F238E27FC236}">
                  <a16:creationId xmlns:a16="http://schemas.microsoft.com/office/drawing/2014/main" id="{32882A63-6ED1-5C3E-EAE8-8E5EA75E1C77}"/>
                </a:ext>
              </a:extLst>
            </p:cNvPr>
            <p:cNvSpPr/>
            <p:nvPr/>
          </p:nvSpPr>
          <p:spPr>
            <a:xfrm>
              <a:off x="6271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564;p65">
              <a:extLst>
                <a:ext uri="{FF2B5EF4-FFF2-40B4-BE49-F238E27FC236}">
                  <a16:creationId xmlns:a16="http://schemas.microsoft.com/office/drawing/2014/main" id="{CFA91921-6682-5EA6-9F5F-C2458FA7B80E}"/>
                </a:ext>
              </a:extLst>
            </p:cNvPr>
            <p:cNvSpPr/>
            <p:nvPr/>
          </p:nvSpPr>
          <p:spPr>
            <a:xfrm>
              <a:off x="6545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565;p65">
              <a:extLst>
                <a:ext uri="{FF2B5EF4-FFF2-40B4-BE49-F238E27FC236}">
                  <a16:creationId xmlns:a16="http://schemas.microsoft.com/office/drawing/2014/main" id="{F41113EB-A7B9-7D33-4FB0-346ED1B1289D}"/>
                </a:ext>
              </a:extLst>
            </p:cNvPr>
            <p:cNvSpPr/>
            <p:nvPr/>
          </p:nvSpPr>
          <p:spPr>
            <a:xfrm>
              <a:off x="6820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566;p65">
              <a:extLst>
                <a:ext uri="{FF2B5EF4-FFF2-40B4-BE49-F238E27FC236}">
                  <a16:creationId xmlns:a16="http://schemas.microsoft.com/office/drawing/2014/main" id="{3754FC11-7CE5-82FA-B770-7DCC6A5DE7AC}"/>
                </a:ext>
              </a:extLst>
            </p:cNvPr>
            <p:cNvSpPr/>
            <p:nvPr/>
          </p:nvSpPr>
          <p:spPr>
            <a:xfrm>
              <a:off x="7094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567;p65">
              <a:extLst>
                <a:ext uri="{FF2B5EF4-FFF2-40B4-BE49-F238E27FC236}">
                  <a16:creationId xmlns:a16="http://schemas.microsoft.com/office/drawing/2014/main" id="{8F207E98-090A-7022-3E95-288D3294D2C8}"/>
                </a:ext>
              </a:extLst>
            </p:cNvPr>
            <p:cNvSpPr/>
            <p:nvPr/>
          </p:nvSpPr>
          <p:spPr>
            <a:xfrm>
              <a:off x="7368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568;p65">
              <a:extLst>
                <a:ext uri="{FF2B5EF4-FFF2-40B4-BE49-F238E27FC236}">
                  <a16:creationId xmlns:a16="http://schemas.microsoft.com/office/drawing/2014/main" id="{224832FC-E1AC-E3ED-23C0-F41D4829999D}"/>
                </a:ext>
              </a:extLst>
            </p:cNvPr>
            <p:cNvSpPr/>
            <p:nvPr/>
          </p:nvSpPr>
          <p:spPr>
            <a:xfrm>
              <a:off x="7642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4569;p65">
              <a:extLst>
                <a:ext uri="{FF2B5EF4-FFF2-40B4-BE49-F238E27FC236}">
                  <a16:creationId xmlns:a16="http://schemas.microsoft.com/office/drawing/2014/main" id="{EE1781C5-C13F-E118-D1C9-84429B392A5E}"/>
                </a:ext>
              </a:extLst>
            </p:cNvPr>
            <p:cNvSpPr/>
            <p:nvPr/>
          </p:nvSpPr>
          <p:spPr>
            <a:xfrm>
              <a:off x="7916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570;p65">
              <a:extLst>
                <a:ext uri="{FF2B5EF4-FFF2-40B4-BE49-F238E27FC236}">
                  <a16:creationId xmlns:a16="http://schemas.microsoft.com/office/drawing/2014/main" id="{15DE04E1-22BE-381B-21F5-5180BF3C29F3}"/>
                </a:ext>
              </a:extLst>
            </p:cNvPr>
            <p:cNvSpPr/>
            <p:nvPr/>
          </p:nvSpPr>
          <p:spPr>
            <a:xfrm>
              <a:off x="5449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571;p65">
              <a:extLst>
                <a:ext uri="{FF2B5EF4-FFF2-40B4-BE49-F238E27FC236}">
                  <a16:creationId xmlns:a16="http://schemas.microsoft.com/office/drawing/2014/main" id="{8BA51A71-28C2-D45D-9F81-1677FAC11DA3}"/>
                </a:ext>
              </a:extLst>
            </p:cNvPr>
            <p:cNvSpPr/>
            <p:nvPr/>
          </p:nvSpPr>
          <p:spPr>
            <a:xfrm>
              <a:off x="5723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572;p65">
              <a:extLst>
                <a:ext uri="{FF2B5EF4-FFF2-40B4-BE49-F238E27FC236}">
                  <a16:creationId xmlns:a16="http://schemas.microsoft.com/office/drawing/2014/main" id="{0FF89E2F-447B-BAFA-601E-ECC3C77ADDCA}"/>
                </a:ext>
              </a:extLst>
            </p:cNvPr>
            <p:cNvSpPr/>
            <p:nvPr/>
          </p:nvSpPr>
          <p:spPr>
            <a:xfrm>
              <a:off x="5997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573;p65">
              <a:extLst>
                <a:ext uri="{FF2B5EF4-FFF2-40B4-BE49-F238E27FC236}">
                  <a16:creationId xmlns:a16="http://schemas.microsoft.com/office/drawing/2014/main" id="{53F06525-574A-4C33-5745-A1A626704685}"/>
                </a:ext>
              </a:extLst>
            </p:cNvPr>
            <p:cNvSpPr/>
            <p:nvPr/>
          </p:nvSpPr>
          <p:spPr>
            <a:xfrm>
              <a:off x="6271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4574;p65">
              <a:extLst>
                <a:ext uri="{FF2B5EF4-FFF2-40B4-BE49-F238E27FC236}">
                  <a16:creationId xmlns:a16="http://schemas.microsoft.com/office/drawing/2014/main" id="{7ACDF6BB-2DFC-C2C9-20E5-353BAF899E55}"/>
                </a:ext>
              </a:extLst>
            </p:cNvPr>
            <p:cNvSpPr/>
            <p:nvPr/>
          </p:nvSpPr>
          <p:spPr>
            <a:xfrm>
              <a:off x="6545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575;p65">
              <a:extLst>
                <a:ext uri="{FF2B5EF4-FFF2-40B4-BE49-F238E27FC236}">
                  <a16:creationId xmlns:a16="http://schemas.microsoft.com/office/drawing/2014/main" id="{8F2AB6CE-65FD-ABC8-49DE-08EFBB17B57C}"/>
                </a:ext>
              </a:extLst>
            </p:cNvPr>
            <p:cNvSpPr/>
            <p:nvPr/>
          </p:nvSpPr>
          <p:spPr>
            <a:xfrm>
              <a:off x="6820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576;p65">
              <a:extLst>
                <a:ext uri="{FF2B5EF4-FFF2-40B4-BE49-F238E27FC236}">
                  <a16:creationId xmlns:a16="http://schemas.microsoft.com/office/drawing/2014/main" id="{97AA7ED6-5CA0-B002-FFB7-32A98731B381}"/>
                </a:ext>
              </a:extLst>
            </p:cNvPr>
            <p:cNvSpPr/>
            <p:nvPr/>
          </p:nvSpPr>
          <p:spPr>
            <a:xfrm>
              <a:off x="7094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577;p65">
              <a:extLst>
                <a:ext uri="{FF2B5EF4-FFF2-40B4-BE49-F238E27FC236}">
                  <a16:creationId xmlns:a16="http://schemas.microsoft.com/office/drawing/2014/main" id="{C99575D8-E3BF-1B50-18C1-2FE4AE1A89B7}"/>
                </a:ext>
              </a:extLst>
            </p:cNvPr>
            <p:cNvSpPr/>
            <p:nvPr/>
          </p:nvSpPr>
          <p:spPr>
            <a:xfrm>
              <a:off x="7368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578;p65">
              <a:extLst>
                <a:ext uri="{FF2B5EF4-FFF2-40B4-BE49-F238E27FC236}">
                  <a16:creationId xmlns:a16="http://schemas.microsoft.com/office/drawing/2014/main" id="{6B04D962-A7DF-21CA-B67F-DEDA4CFE575F}"/>
                </a:ext>
              </a:extLst>
            </p:cNvPr>
            <p:cNvSpPr/>
            <p:nvPr/>
          </p:nvSpPr>
          <p:spPr>
            <a:xfrm>
              <a:off x="7642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579;p65">
              <a:extLst>
                <a:ext uri="{FF2B5EF4-FFF2-40B4-BE49-F238E27FC236}">
                  <a16:creationId xmlns:a16="http://schemas.microsoft.com/office/drawing/2014/main" id="{6B8153FA-6379-19A0-65DC-A945D7C356AD}"/>
                </a:ext>
              </a:extLst>
            </p:cNvPr>
            <p:cNvSpPr/>
            <p:nvPr/>
          </p:nvSpPr>
          <p:spPr>
            <a:xfrm>
              <a:off x="7916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580;p65">
              <a:extLst>
                <a:ext uri="{FF2B5EF4-FFF2-40B4-BE49-F238E27FC236}">
                  <a16:creationId xmlns:a16="http://schemas.microsoft.com/office/drawing/2014/main" id="{C332BCED-90A9-5AF6-63D1-EBABC7821F47}"/>
                </a:ext>
              </a:extLst>
            </p:cNvPr>
            <p:cNvSpPr/>
            <p:nvPr/>
          </p:nvSpPr>
          <p:spPr>
            <a:xfrm>
              <a:off x="5449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581;p65">
              <a:extLst>
                <a:ext uri="{FF2B5EF4-FFF2-40B4-BE49-F238E27FC236}">
                  <a16:creationId xmlns:a16="http://schemas.microsoft.com/office/drawing/2014/main" id="{31F1A2D8-952A-D864-475A-EDF87579425D}"/>
                </a:ext>
              </a:extLst>
            </p:cNvPr>
            <p:cNvSpPr/>
            <p:nvPr/>
          </p:nvSpPr>
          <p:spPr>
            <a:xfrm>
              <a:off x="5723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582;p65">
              <a:extLst>
                <a:ext uri="{FF2B5EF4-FFF2-40B4-BE49-F238E27FC236}">
                  <a16:creationId xmlns:a16="http://schemas.microsoft.com/office/drawing/2014/main" id="{3787A3F7-FA30-C030-9237-C0FFA9E7C466}"/>
                </a:ext>
              </a:extLst>
            </p:cNvPr>
            <p:cNvSpPr/>
            <p:nvPr/>
          </p:nvSpPr>
          <p:spPr>
            <a:xfrm>
              <a:off x="5997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583;p65">
              <a:extLst>
                <a:ext uri="{FF2B5EF4-FFF2-40B4-BE49-F238E27FC236}">
                  <a16:creationId xmlns:a16="http://schemas.microsoft.com/office/drawing/2014/main" id="{C5946E81-A648-6E5F-FA65-C0F5FB24BC34}"/>
                </a:ext>
              </a:extLst>
            </p:cNvPr>
            <p:cNvSpPr/>
            <p:nvPr/>
          </p:nvSpPr>
          <p:spPr>
            <a:xfrm>
              <a:off x="6271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584;p65">
              <a:extLst>
                <a:ext uri="{FF2B5EF4-FFF2-40B4-BE49-F238E27FC236}">
                  <a16:creationId xmlns:a16="http://schemas.microsoft.com/office/drawing/2014/main" id="{1ED1933A-98AB-483E-1487-E4B6B8390A6A}"/>
                </a:ext>
              </a:extLst>
            </p:cNvPr>
            <p:cNvSpPr/>
            <p:nvPr/>
          </p:nvSpPr>
          <p:spPr>
            <a:xfrm>
              <a:off x="6545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585;p65">
              <a:extLst>
                <a:ext uri="{FF2B5EF4-FFF2-40B4-BE49-F238E27FC236}">
                  <a16:creationId xmlns:a16="http://schemas.microsoft.com/office/drawing/2014/main" id="{8C4210D9-7AED-A6CB-DEE7-9EBC8998E740}"/>
                </a:ext>
              </a:extLst>
            </p:cNvPr>
            <p:cNvSpPr/>
            <p:nvPr/>
          </p:nvSpPr>
          <p:spPr>
            <a:xfrm>
              <a:off x="6820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586;p65">
              <a:extLst>
                <a:ext uri="{FF2B5EF4-FFF2-40B4-BE49-F238E27FC236}">
                  <a16:creationId xmlns:a16="http://schemas.microsoft.com/office/drawing/2014/main" id="{5ECA804D-E6AD-6844-07DB-B4CCCCE4F65E}"/>
                </a:ext>
              </a:extLst>
            </p:cNvPr>
            <p:cNvSpPr/>
            <p:nvPr/>
          </p:nvSpPr>
          <p:spPr>
            <a:xfrm>
              <a:off x="7094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587;p65">
              <a:extLst>
                <a:ext uri="{FF2B5EF4-FFF2-40B4-BE49-F238E27FC236}">
                  <a16:creationId xmlns:a16="http://schemas.microsoft.com/office/drawing/2014/main" id="{525E59B1-CB81-7804-6B42-DC8795A64F03}"/>
                </a:ext>
              </a:extLst>
            </p:cNvPr>
            <p:cNvSpPr/>
            <p:nvPr/>
          </p:nvSpPr>
          <p:spPr>
            <a:xfrm>
              <a:off x="7368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588;p65">
              <a:extLst>
                <a:ext uri="{FF2B5EF4-FFF2-40B4-BE49-F238E27FC236}">
                  <a16:creationId xmlns:a16="http://schemas.microsoft.com/office/drawing/2014/main" id="{83C9687B-C387-5489-E5C7-CCD4D2D31EA4}"/>
                </a:ext>
              </a:extLst>
            </p:cNvPr>
            <p:cNvSpPr/>
            <p:nvPr/>
          </p:nvSpPr>
          <p:spPr>
            <a:xfrm>
              <a:off x="7642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589;p65">
              <a:extLst>
                <a:ext uri="{FF2B5EF4-FFF2-40B4-BE49-F238E27FC236}">
                  <a16:creationId xmlns:a16="http://schemas.microsoft.com/office/drawing/2014/main" id="{5A29EDCC-DB7B-2C74-08C6-B75A30F85DD0}"/>
                </a:ext>
              </a:extLst>
            </p:cNvPr>
            <p:cNvSpPr/>
            <p:nvPr/>
          </p:nvSpPr>
          <p:spPr>
            <a:xfrm>
              <a:off x="7916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489;p65">
            <a:extLst>
              <a:ext uri="{FF2B5EF4-FFF2-40B4-BE49-F238E27FC236}">
                <a16:creationId xmlns:a16="http://schemas.microsoft.com/office/drawing/2014/main" id="{E4970C78-BA8A-EA57-B9FC-C87AA2487B0B}"/>
              </a:ext>
            </a:extLst>
          </p:cNvPr>
          <p:cNvGrpSpPr/>
          <p:nvPr/>
        </p:nvGrpSpPr>
        <p:grpSpPr>
          <a:xfrm>
            <a:off x="12363256" y="10432575"/>
            <a:ext cx="1768767" cy="1771332"/>
            <a:chOff x="5448325" y="610550"/>
            <a:chExt cx="2742700" cy="2742000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53" name="Google Shape;4490;p65">
              <a:extLst>
                <a:ext uri="{FF2B5EF4-FFF2-40B4-BE49-F238E27FC236}">
                  <a16:creationId xmlns:a16="http://schemas.microsoft.com/office/drawing/2014/main" id="{620EF589-9874-0B5B-CE8F-8CB711123F39}"/>
                </a:ext>
              </a:extLst>
            </p:cNvPr>
            <p:cNvSpPr/>
            <p:nvPr/>
          </p:nvSpPr>
          <p:spPr>
            <a:xfrm>
              <a:off x="5448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491;p65">
              <a:extLst>
                <a:ext uri="{FF2B5EF4-FFF2-40B4-BE49-F238E27FC236}">
                  <a16:creationId xmlns:a16="http://schemas.microsoft.com/office/drawing/2014/main" id="{53E33EFC-1A15-D06C-0A9F-F29A61B700DB}"/>
                </a:ext>
              </a:extLst>
            </p:cNvPr>
            <p:cNvSpPr/>
            <p:nvPr/>
          </p:nvSpPr>
          <p:spPr>
            <a:xfrm>
              <a:off x="5722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492;p65">
              <a:extLst>
                <a:ext uri="{FF2B5EF4-FFF2-40B4-BE49-F238E27FC236}">
                  <a16:creationId xmlns:a16="http://schemas.microsoft.com/office/drawing/2014/main" id="{9CD289CF-38D0-D14C-CC82-4938586506A0}"/>
                </a:ext>
              </a:extLst>
            </p:cNvPr>
            <p:cNvSpPr/>
            <p:nvPr/>
          </p:nvSpPr>
          <p:spPr>
            <a:xfrm>
              <a:off x="5996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493;p65">
              <a:extLst>
                <a:ext uri="{FF2B5EF4-FFF2-40B4-BE49-F238E27FC236}">
                  <a16:creationId xmlns:a16="http://schemas.microsoft.com/office/drawing/2014/main" id="{221B4609-3199-1FE0-D319-A36CE85B6A96}"/>
                </a:ext>
              </a:extLst>
            </p:cNvPr>
            <p:cNvSpPr/>
            <p:nvPr/>
          </p:nvSpPr>
          <p:spPr>
            <a:xfrm>
              <a:off x="6270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494;p65">
              <a:extLst>
                <a:ext uri="{FF2B5EF4-FFF2-40B4-BE49-F238E27FC236}">
                  <a16:creationId xmlns:a16="http://schemas.microsoft.com/office/drawing/2014/main" id="{E75A02F0-E490-2D29-402D-EC69082D82A1}"/>
                </a:ext>
              </a:extLst>
            </p:cNvPr>
            <p:cNvSpPr/>
            <p:nvPr/>
          </p:nvSpPr>
          <p:spPr>
            <a:xfrm>
              <a:off x="6545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495;p65">
              <a:extLst>
                <a:ext uri="{FF2B5EF4-FFF2-40B4-BE49-F238E27FC236}">
                  <a16:creationId xmlns:a16="http://schemas.microsoft.com/office/drawing/2014/main" id="{BB1C581C-671D-8659-FE00-9A9E67D23E26}"/>
                </a:ext>
              </a:extLst>
            </p:cNvPr>
            <p:cNvSpPr/>
            <p:nvPr/>
          </p:nvSpPr>
          <p:spPr>
            <a:xfrm>
              <a:off x="68193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496;p65">
              <a:extLst>
                <a:ext uri="{FF2B5EF4-FFF2-40B4-BE49-F238E27FC236}">
                  <a16:creationId xmlns:a16="http://schemas.microsoft.com/office/drawing/2014/main" id="{7D4513DB-C4CF-FA8D-DF32-1DBCCB2DAD18}"/>
                </a:ext>
              </a:extLst>
            </p:cNvPr>
            <p:cNvSpPr/>
            <p:nvPr/>
          </p:nvSpPr>
          <p:spPr>
            <a:xfrm>
              <a:off x="70935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497;p65">
              <a:extLst>
                <a:ext uri="{FF2B5EF4-FFF2-40B4-BE49-F238E27FC236}">
                  <a16:creationId xmlns:a16="http://schemas.microsoft.com/office/drawing/2014/main" id="{D7604C84-3933-374D-048C-E40D7ECEEE30}"/>
                </a:ext>
              </a:extLst>
            </p:cNvPr>
            <p:cNvSpPr/>
            <p:nvPr/>
          </p:nvSpPr>
          <p:spPr>
            <a:xfrm>
              <a:off x="73677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498;p65">
              <a:extLst>
                <a:ext uri="{FF2B5EF4-FFF2-40B4-BE49-F238E27FC236}">
                  <a16:creationId xmlns:a16="http://schemas.microsoft.com/office/drawing/2014/main" id="{E07CE683-D8AA-1A83-80FE-0A858A32D37C}"/>
                </a:ext>
              </a:extLst>
            </p:cNvPr>
            <p:cNvSpPr/>
            <p:nvPr/>
          </p:nvSpPr>
          <p:spPr>
            <a:xfrm>
              <a:off x="76419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499;p65">
              <a:extLst>
                <a:ext uri="{FF2B5EF4-FFF2-40B4-BE49-F238E27FC236}">
                  <a16:creationId xmlns:a16="http://schemas.microsoft.com/office/drawing/2014/main" id="{4CB55318-2CFE-DEC6-A7D7-AF14751C4EE6}"/>
                </a:ext>
              </a:extLst>
            </p:cNvPr>
            <p:cNvSpPr/>
            <p:nvPr/>
          </p:nvSpPr>
          <p:spPr>
            <a:xfrm>
              <a:off x="7916125" y="610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00;p65">
              <a:extLst>
                <a:ext uri="{FF2B5EF4-FFF2-40B4-BE49-F238E27FC236}">
                  <a16:creationId xmlns:a16="http://schemas.microsoft.com/office/drawing/2014/main" id="{59E3B8DE-1842-20D0-D846-3D9AA0E7296C}"/>
                </a:ext>
              </a:extLst>
            </p:cNvPr>
            <p:cNvSpPr/>
            <p:nvPr/>
          </p:nvSpPr>
          <p:spPr>
            <a:xfrm>
              <a:off x="5448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01;p65">
              <a:extLst>
                <a:ext uri="{FF2B5EF4-FFF2-40B4-BE49-F238E27FC236}">
                  <a16:creationId xmlns:a16="http://schemas.microsoft.com/office/drawing/2014/main" id="{AF71C555-AC0F-FB9E-B9BD-5A96EADF5298}"/>
                </a:ext>
              </a:extLst>
            </p:cNvPr>
            <p:cNvSpPr/>
            <p:nvPr/>
          </p:nvSpPr>
          <p:spPr>
            <a:xfrm>
              <a:off x="5722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02;p65">
              <a:extLst>
                <a:ext uri="{FF2B5EF4-FFF2-40B4-BE49-F238E27FC236}">
                  <a16:creationId xmlns:a16="http://schemas.microsoft.com/office/drawing/2014/main" id="{83B7878A-CC59-19AC-D844-1D83E83A3E10}"/>
                </a:ext>
              </a:extLst>
            </p:cNvPr>
            <p:cNvSpPr/>
            <p:nvPr/>
          </p:nvSpPr>
          <p:spPr>
            <a:xfrm>
              <a:off x="5996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03;p65">
              <a:extLst>
                <a:ext uri="{FF2B5EF4-FFF2-40B4-BE49-F238E27FC236}">
                  <a16:creationId xmlns:a16="http://schemas.microsoft.com/office/drawing/2014/main" id="{A60AE08A-56D4-4479-1988-6189A4F8F805}"/>
                </a:ext>
              </a:extLst>
            </p:cNvPr>
            <p:cNvSpPr/>
            <p:nvPr/>
          </p:nvSpPr>
          <p:spPr>
            <a:xfrm>
              <a:off x="6270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04;p65">
              <a:extLst>
                <a:ext uri="{FF2B5EF4-FFF2-40B4-BE49-F238E27FC236}">
                  <a16:creationId xmlns:a16="http://schemas.microsoft.com/office/drawing/2014/main" id="{C000504B-7BA8-2D32-B226-9992F5CA7481}"/>
                </a:ext>
              </a:extLst>
            </p:cNvPr>
            <p:cNvSpPr/>
            <p:nvPr/>
          </p:nvSpPr>
          <p:spPr>
            <a:xfrm>
              <a:off x="6545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05;p65">
              <a:extLst>
                <a:ext uri="{FF2B5EF4-FFF2-40B4-BE49-F238E27FC236}">
                  <a16:creationId xmlns:a16="http://schemas.microsoft.com/office/drawing/2014/main" id="{878B8003-F4FE-1269-2DC0-BC29D26E0CA1}"/>
                </a:ext>
              </a:extLst>
            </p:cNvPr>
            <p:cNvSpPr/>
            <p:nvPr/>
          </p:nvSpPr>
          <p:spPr>
            <a:xfrm>
              <a:off x="68193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06;p65">
              <a:extLst>
                <a:ext uri="{FF2B5EF4-FFF2-40B4-BE49-F238E27FC236}">
                  <a16:creationId xmlns:a16="http://schemas.microsoft.com/office/drawing/2014/main" id="{8B8C8B79-A17E-2DB5-B0C8-B59CFB3C4D3D}"/>
                </a:ext>
              </a:extLst>
            </p:cNvPr>
            <p:cNvSpPr/>
            <p:nvPr/>
          </p:nvSpPr>
          <p:spPr>
            <a:xfrm>
              <a:off x="70935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07;p65">
              <a:extLst>
                <a:ext uri="{FF2B5EF4-FFF2-40B4-BE49-F238E27FC236}">
                  <a16:creationId xmlns:a16="http://schemas.microsoft.com/office/drawing/2014/main" id="{E5588704-4E6C-87BD-9746-532CB6370DAD}"/>
                </a:ext>
              </a:extLst>
            </p:cNvPr>
            <p:cNvSpPr/>
            <p:nvPr/>
          </p:nvSpPr>
          <p:spPr>
            <a:xfrm>
              <a:off x="73677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08;p65">
              <a:extLst>
                <a:ext uri="{FF2B5EF4-FFF2-40B4-BE49-F238E27FC236}">
                  <a16:creationId xmlns:a16="http://schemas.microsoft.com/office/drawing/2014/main" id="{74E10906-7183-AA59-2F91-E0D5480A4B0A}"/>
                </a:ext>
              </a:extLst>
            </p:cNvPr>
            <p:cNvSpPr/>
            <p:nvPr/>
          </p:nvSpPr>
          <p:spPr>
            <a:xfrm>
              <a:off x="76419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09;p65">
              <a:extLst>
                <a:ext uri="{FF2B5EF4-FFF2-40B4-BE49-F238E27FC236}">
                  <a16:creationId xmlns:a16="http://schemas.microsoft.com/office/drawing/2014/main" id="{FA6528D0-6EDE-227B-15AE-35180524E8A0}"/>
                </a:ext>
              </a:extLst>
            </p:cNvPr>
            <p:cNvSpPr/>
            <p:nvPr/>
          </p:nvSpPr>
          <p:spPr>
            <a:xfrm>
              <a:off x="7916125" y="884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10;p65">
              <a:extLst>
                <a:ext uri="{FF2B5EF4-FFF2-40B4-BE49-F238E27FC236}">
                  <a16:creationId xmlns:a16="http://schemas.microsoft.com/office/drawing/2014/main" id="{515A32F0-1285-292A-7719-E9928A70E42E}"/>
                </a:ext>
              </a:extLst>
            </p:cNvPr>
            <p:cNvSpPr/>
            <p:nvPr/>
          </p:nvSpPr>
          <p:spPr>
            <a:xfrm>
              <a:off x="5449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11;p65">
              <a:extLst>
                <a:ext uri="{FF2B5EF4-FFF2-40B4-BE49-F238E27FC236}">
                  <a16:creationId xmlns:a16="http://schemas.microsoft.com/office/drawing/2014/main" id="{D3127EBF-40DE-0E1A-E025-D7235BE3B57D}"/>
                </a:ext>
              </a:extLst>
            </p:cNvPr>
            <p:cNvSpPr/>
            <p:nvPr/>
          </p:nvSpPr>
          <p:spPr>
            <a:xfrm>
              <a:off x="57232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12;p65">
              <a:extLst>
                <a:ext uri="{FF2B5EF4-FFF2-40B4-BE49-F238E27FC236}">
                  <a16:creationId xmlns:a16="http://schemas.microsoft.com/office/drawing/2014/main" id="{0D37603D-C6EF-FD90-AEA2-099FFE0BD1DE}"/>
                </a:ext>
              </a:extLst>
            </p:cNvPr>
            <p:cNvSpPr/>
            <p:nvPr/>
          </p:nvSpPr>
          <p:spPr>
            <a:xfrm>
              <a:off x="5997426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13;p65">
              <a:extLst>
                <a:ext uri="{FF2B5EF4-FFF2-40B4-BE49-F238E27FC236}">
                  <a16:creationId xmlns:a16="http://schemas.microsoft.com/office/drawing/2014/main" id="{B75DFEEA-B9BA-18DF-D627-FF8DA47E8943}"/>
                </a:ext>
              </a:extLst>
            </p:cNvPr>
            <p:cNvSpPr/>
            <p:nvPr/>
          </p:nvSpPr>
          <p:spPr>
            <a:xfrm>
              <a:off x="6271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14;p65">
              <a:extLst>
                <a:ext uri="{FF2B5EF4-FFF2-40B4-BE49-F238E27FC236}">
                  <a16:creationId xmlns:a16="http://schemas.microsoft.com/office/drawing/2014/main" id="{44B8CFAD-A35A-8A18-7B41-C8D570E02F5F}"/>
                </a:ext>
              </a:extLst>
            </p:cNvPr>
            <p:cNvSpPr/>
            <p:nvPr/>
          </p:nvSpPr>
          <p:spPr>
            <a:xfrm>
              <a:off x="6545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15;p65">
              <a:extLst>
                <a:ext uri="{FF2B5EF4-FFF2-40B4-BE49-F238E27FC236}">
                  <a16:creationId xmlns:a16="http://schemas.microsoft.com/office/drawing/2014/main" id="{C2E8DA30-944A-8E08-6151-47C1F6585125}"/>
                </a:ext>
              </a:extLst>
            </p:cNvPr>
            <p:cNvSpPr/>
            <p:nvPr/>
          </p:nvSpPr>
          <p:spPr>
            <a:xfrm>
              <a:off x="68200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16;p65">
              <a:extLst>
                <a:ext uri="{FF2B5EF4-FFF2-40B4-BE49-F238E27FC236}">
                  <a16:creationId xmlns:a16="http://schemas.microsoft.com/office/drawing/2014/main" id="{B9443697-6F34-937E-246B-D85F88F7E668}"/>
                </a:ext>
              </a:extLst>
            </p:cNvPr>
            <p:cNvSpPr/>
            <p:nvPr/>
          </p:nvSpPr>
          <p:spPr>
            <a:xfrm>
              <a:off x="7094225" y="1158949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17;p65">
              <a:extLst>
                <a:ext uri="{FF2B5EF4-FFF2-40B4-BE49-F238E27FC236}">
                  <a16:creationId xmlns:a16="http://schemas.microsoft.com/office/drawing/2014/main" id="{5AF9D11E-C633-3CA0-760B-201D4DABDFC6}"/>
                </a:ext>
              </a:extLst>
            </p:cNvPr>
            <p:cNvSpPr/>
            <p:nvPr/>
          </p:nvSpPr>
          <p:spPr>
            <a:xfrm>
              <a:off x="73684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18;p65">
              <a:extLst>
                <a:ext uri="{FF2B5EF4-FFF2-40B4-BE49-F238E27FC236}">
                  <a16:creationId xmlns:a16="http://schemas.microsoft.com/office/drawing/2014/main" id="{B962EED8-36EC-C138-EC72-BAE9D51839F4}"/>
                </a:ext>
              </a:extLst>
            </p:cNvPr>
            <p:cNvSpPr/>
            <p:nvPr/>
          </p:nvSpPr>
          <p:spPr>
            <a:xfrm>
              <a:off x="76426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19;p65">
              <a:extLst>
                <a:ext uri="{FF2B5EF4-FFF2-40B4-BE49-F238E27FC236}">
                  <a16:creationId xmlns:a16="http://schemas.microsoft.com/office/drawing/2014/main" id="{B051488E-0DA8-B200-43CD-C311A7393EF1}"/>
                </a:ext>
              </a:extLst>
            </p:cNvPr>
            <p:cNvSpPr/>
            <p:nvPr/>
          </p:nvSpPr>
          <p:spPr>
            <a:xfrm>
              <a:off x="7916825" y="1158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20;p65">
              <a:extLst>
                <a:ext uri="{FF2B5EF4-FFF2-40B4-BE49-F238E27FC236}">
                  <a16:creationId xmlns:a16="http://schemas.microsoft.com/office/drawing/2014/main" id="{B5707533-BD94-78A0-90F3-0500BFE64B32}"/>
                </a:ext>
              </a:extLst>
            </p:cNvPr>
            <p:cNvSpPr/>
            <p:nvPr/>
          </p:nvSpPr>
          <p:spPr>
            <a:xfrm>
              <a:off x="5449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21;p65">
              <a:extLst>
                <a:ext uri="{FF2B5EF4-FFF2-40B4-BE49-F238E27FC236}">
                  <a16:creationId xmlns:a16="http://schemas.microsoft.com/office/drawing/2014/main" id="{AF4D43E2-506B-A4ED-6D20-22FBFD21FEE0}"/>
                </a:ext>
              </a:extLst>
            </p:cNvPr>
            <p:cNvSpPr/>
            <p:nvPr/>
          </p:nvSpPr>
          <p:spPr>
            <a:xfrm>
              <a:off x="5723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22;p65">
              <a:extLst>
                <a:ext uri="{FF2B5EF4-FFF2-40B4-BE49-F238E27FC236}">
                  <a16:creationId xmlns:a16="http://schemas.microsoft.com/office/drawing/2014/main" id="{9A14C945-3268-F926-3585-2E474F1CA699}"/>
                </a:ext>
              </a:extLst>
            </p:cNvPr>
            <p:cNvSpPr/>
            <p:nvPr/>
          </p:nvSpPr>
          <p:spPr>
            <a:xfrm>
              <a:off x="5997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23;p65">
              <a:extLst>
                <a:ext uri="{FF2B5EF4-FFF2-40B4-BE49-F238E27FC236}">
                  <a16:creationId xmlns:a16="http://schemas.microsoft.com/office/drawing/2014/main" id="{5240F269-C6B9-4B00-11EB-28C3F0634820}"/>
                </a:ext>
              </a:extLst>
            </p:cNvPr>
            <p:cNvSpPr/>
            <p:nvPr/>
          </p:nvSpPr>
          <p:spPr>
            <a:xfrm>
              <a:off x="6271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87" name="Google Shape;4524;p65">
              <a:extLst>
                <a:ext uri="{FF2B5EF4-FFF2-40B4-BE49-F238E27FC236}">
                  <a16:creationId xmlns:a16="http://schemas.microsoft.com/office/drawing/2014/main" id="{61FDFCE5-D87E-5786-B19B-05C6740A0821}"/>
                </a:ext>
              </a:extLst>
            </p:cNvPr>
            <p:cNvSpPr/>
            <p:nvPr/>
          </p:nvSpPr>
          <p:spPr>
            <a:xfrm>
              <a:off x="6545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25;p65">
              <a:extLst>
                <a:ext uri="{FF2B5EF4-FFF2-40B4-BE49-F238E27FC236}">
                  <a16:creationId xmlns:a16="http://schemas.microsoft.com/office/drawing/2014/main" id="{795844C0-FE97-FAE3-76D8-BF3391ABB3F4}"/>
                </a:ext>
              </a:extLst>
            </p:cNvPr>
            <p:cNvSpPr/>
            <p:nvPr/>
          </p:nvSpPr>
          <p:spPr>
            <a:xfrm>
              <a:off x="68200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26;p65">
              <a:extLst>
                <a:ext uri="{FF2B5EF4-FFF2-40B4-BE49-F238E27FC236}">
                  <a16:creationId xmlns:a16="http://schemas.microsoft.com/office/drawing/2014/main" id="{A6A639E5-4A68-172A-9598-3453DFE50BF6}"/>
                </a:ext>
              </a:extLst>
            </p:cNvPr>
            <p:cNvSpPr/>
            <p:nvPr/>
          </p:nvSpPr>
          <p:spPr>
            <a:xfrm>
              <a:off x="70942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27;p65">
              <a:extLst>
                <a:ext uri="{FF2B5EF4-FFF2-40B4-BE49-F238E27FC236}">
                  <a16:creationId xmlns:a16="http://schemas.microsoft.com/office/drawing/2014/main" id="{B481C0EE-4733-8B87-D99F-8082E5EEA2BD}"/>
                </a:ext>
              </a:extLst>
            </p:cNvPr>
            <p:cNvSpPr/>
            <p:nvPr/>
          </p:nvSpPr>
          <p:spPr>
            <a:xfrm>
              <a:off x="73684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28;p65">
              <a:extLst>
                <a:ext uri="{FF2B5EF4-FFF2-40B4-BE49-F238E27FC236}">
                  <a16:creationId xmlns:a16="http://schemas.microsoft.com/office/drawing/2014/main" id="{3C41BF7C-FEF6-697D-704B-B07E000A5B6C}"/>
                </a:ext>
              </a:extLst>
            </p:cNvPr>
            <p:cNvSpPr/>
            <p:nvPr/>
          </p:nvSpPr>
          <p:spPr>
            <a:xfrm>
              <a:off x="76426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29;p65">
              <a:extLst>
                <a:ext uri="{FF2B5EF4-FFF2-40B4-BE49-F238E27FC236}">
                  <a16:creationId xmlns:a16="http://schemas.microsoft.com/office/drawing/2014/main" id="{29D3AF2A-522B-F03F-A70A-18780714EEF4}"/>
                </a:ext>
              </a:extLst>
            </p:cNvPr>
            <p:cNvSpPr/>
            <p:nvPr/>
          </p:nvSpPr>
          <p:spPr>
            <a:xfrm>
              <a:off x="7916825" y="1433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30;p65">
              <a:extLst>
                <a:ext uri="{FF2B5EF4-FFF2-40B4-BE49-F238E27FC236}">
                  <a16:creationId xmlns:a16="http://schemas.microsoft.com/office/drawing/2014/main" id="{AA55F2F4-EF5E-A405-0010-0F7A0FF82573}"/>
                </a:ext>
              </a:extLst>
            </p:cNvPr>
            <p:cNvSpPr/>
            <p:nvPr/>
          </p:nvSpPr>
          <p:spPr>
            <a:xfrm>
              <a:off x="5449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31;p65">
              <a:extLst>
                <a:ext uri="{FF2B5EF4-FFF2-40B4-BE49-F238E27FC236}">
                  <a16:creationId xmlns:a16="http://schemas.microsoft.com/office/drawing/2014/main" id="{F72EB52A-91DF-6AF4-5F83-A42E023F8F13}"/>
                </a:ext>
              </a:extLst>
            </p:cNvPr>
            <p:cNvSpPr/>
            <p:nvPr/>
          </p:nvSpPr>
          <p:spPr>
            <a:xfrm>
              <a:off x="5723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32;p65">
              <a:extLst>
                <a:ext uri="{FF2B5EF4-FFF2-40B4-BE49-F238E27FC236}">
                  <a16:creationId xmlns:a16="http://schemas.microsoft.com/office/drawing/2014/main" id="{F6EE4AD9-3E0D-6168-13E4-D93D5349AF7A}"/>
                </a:ext>
              </a:extLst>
            </p:cNvPr>
            <p:cNvSpPr/>
            <p:nvPr/>
          </p:nvSpPr>
          <p:spPr>
            <a:xfrm>
              <a:off x="5997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533;p65">
              <a:extLst>
                <a:ext uri="{FF2B5EF4-FFF2-40B4-BE49-F238E27FC236}">
                  <a16:creationId xmlns:a16="http://schemas.microsoft.com/office/drawing/2014/main" id="{5EA4EA1C-AC7D-BC66-0D80-73E266B0A6CB}"/>
                </a:ext>
              </a:extLst>
            </p:cNvPr>
            <p:cNvSpPr/>
            <p:nvPr/>
          </p:nvSpPr>
          <p:spPr>
            <a:xfrm>
              <a:off x="6271625" y="1707350"/>
              <a:ext cx="274201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534;p65">
              <a:extLst>
                <a:ext uri="{FF2B5EF4-FFF2-40B4-BE49-F238E27FC236}">
                  <a16:creationId xmlns:a16="http://schemas.microsoft.com/office/drawing/2014/main" id="{18139FC0-A3BE-E18B-BD4D-C39509CEB96E}"/>
                </a:ext>
              </a:extLst>
            </p:cNvPr>
            <p:cNvSpPr/>
            <p:nvPr/>
          </p:nvSpPr>
          <p:spPr>
            <a:xfrm>
              <a:off x="6545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535;p65">
              <a:extLst>
                <a:ext uri="{FF2B5EF4-FFF2-40B4-BE49-F238E27FC236}">
                  <a16:creationId xmlns:a16="http://schemas.microsoft.com/office/drawing/2014/main" id="{7E4B8E9D-0FA4-C95D-21BB-267DE8C3DA66}"/>
                </a:ext>
              </a:extLst>
            </p:cNvPr>
            <p:cNvSpPr/>
            <p:nvPr/>
          </p:nvSpPr>
          <p:spPr>
            <a:xfrm>
              <a:off x="68200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536;p65">
              <a:extLst>
                <a:ext uri="{FF2B5EF4-FFF2-40B4-BE49-F238E27FC236}">
                  <a16:creationId xmlns:a16="http://schemas.microsoft.com/office/drawing/2014/main" id="{3300FD49-F26A-00FE-86DA-3EBD7F78BE99}"/>
                </a:ext>
              </a:extLst>
            </p:cNvPr>
            <p:cNvSpPr/>
            <p:nvPr/>
          </p:nvSpPr>
          <p:spPr>
            <a:xfrm>
              <a:off x="70942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537;p65">
              <a:extLst>
                <a:ext uri="{FF2B5EF4-FFF2-40B4-BE49-F238E27FC236}">
                  <a16:creationId xmlns:a16="http://schemas.microsoft.com/office/drawing/2014/main" id="{AC93869C-29E1-76F6-0CCB-DF8F2A1D850F}"/>
                </a:ext>
              </a:extLst>
            </p:cNvPr>
            <p:cNvSpPr/>
            <p:nvPr/>
          </p:nvSpPr>
          <p:spPr>
            <a:xfrm>
              <a:off x="73684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538;p65">
              <a:extLst>
                <a:ext uri="{FF2B5EF4-FFF2-40B4-BE49-F238E27FC236}">
                  <a16:creationId xmlns:a16="http://schemas.microsoft.com/office/drawing/2014/main" id="{C8E5634B-A47A-C55A-54D2-26E1EF8B39A5}"/>
                </a:ext>
              </a:extLst>
            </p:cNvPr>
            <p:cNvSpPr/>
            <p:nvPr/>
          </p:nvSpPr>
          <p:spPr>
            <a:xfrm>
              <a:off x="76426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539;p65">
              <a:extLst>
                <a:ext uri="{FF2B5EF4-FFF2-40B4-BE49-F238E27FC236}">
                  <a16:creationId xmlns:a16="http://schemas.microsoft.com/office/drawing/2014/main" id="{F756D6EA-E7E8-1F46-9074-3BFED08E976E}"/>
                </a:ext>
              </a:extLst>
            </p:cNvPr>
            <p:cNvSpPr/>
            <p:nvPr/>
          </p:nvSpPr>
          <p:spPr>
            <a:xfrm>
              <a:off x="7916825" y="1707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540;p65">
              <a:extLst>
                <a:ext uri="{FF2B5EF4-FFF2-40B4-BE49-F238E27FC236}">
                  <a16:creationId xmlns:a16="http://schemas.microsoft.com/office/drawing/2014/main" id="{434A58B5-C888-BBE6-B960-01183F71F5FA}"/>
                </a:ext>
              </a:extLst>
            </p:cNvPr>
            <p:cNvSpPr/>
            <p:nvPr/>
          </p:nvSpPr>
          <p:spPr>
            <a:xfrm>
              <a:off x="5448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541;p65">
              <a:extLst>
                <a:ext uri="{FF2B5EF4-FFF2-40B4-BE49-F238E27FC236}">
                  <a16:creationId xmlns:a16="http://schemas.microsoft.com/office/drawing/2014/main" id="{F25D6AB4-1BE9-5F2D-C57F-38BCAFBED137}"/>
                </a:ext>
              </a:extLst>
            </p:cNvPr>
            <p:cNvSpPr/>
            <p:nvPr/>
          </p:nvSpPr>
          <p:spPr>
            <a:xfrm>
              <a:off x="5722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542;p65">
              <a:extLst>
                <a:ext uri="{FF2B5EF4-FFF2-40B4-BE49-F238E27FC236}">
                  <a16:creationId xmlns:a16="http://schemas.microsoft.com/office/drawing/2014/main" id="{73247804-A840-EF2E-7DE9-1F8679E5D66C}"/>
                </a:ext>
              </a:extLst>
            </p:cNvPr>
            <p:cNvSpPr/>
            <p:nvPr/>
          </p:nvSpPr>
          <p:spPr>
            <a:xfrm>
              <a:off x="5996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543;p65">
              <a:extLst>
                <a:ext uri="{FF2B5EF4-FFF2-40B4-BE49-F238E27FC236}">
                  <a16:creationId xmlns:a16="http://schemas.microsoft.com/office/drawing/2014/main" id="{287F7BC4-601D-0580-1535-06937AF3C4AA}"/>
                </a:ext>
              </a:extLst>
            </p:cNvPr>
            <p:cNvSpPr/>
            <p:nvPr/>
          </p:nvSpPr>
          <p:spPr>
            <a:xfrm>
              <a:off x="6270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544;p65">
              <a:extLst>
                <a:ext uri="{FF2B5EF4-FFF2-40B4-BE49-F238E27FC236}">
                  <a16:creationId xmlns:a16="http://schemas.microsoft.com/office/drawing/2014/main" id="{1455CE49-609B-DE20-B897-DE7BD42A7EE9}"/>
                </a:ext>
              </a:extLst>
            </p:cNvPr>
            <p:cNvSpPr/>
            <p:nvPr/>
          </p:nvSpPr>
          <p:spPr>
            <a:xfrm>
              <a:off x="6545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545;p65">
              <a:extLst>
                <a:ext uri="{FF2B5EF4-FFF2-40B4-BE49-F238E27FC236}">
                  <a16:creationId xmlns:a16="http://schemas.microsoft.com/office/drawing/2014/main" id="{51A48A85-581B-9858-7298-E879CCFEC59F}"/>
                </a:ext>
              </a:extLst>
            </p:cNvPr>
            <p:cNvSpPr/>
            <p:nvPr/>
          </p:nvSpPr>
          <p:spPr>
            <a:xfrm>
              <a:off x="68193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546;p65">
              <a:extLst>
                <a:ext uri="{FF2B5EF4-FFF2-40B4-BE49-F238E27FC236}">
                  <a16:creationId xmlns:a16="http://schemas.microsoft.com/office/drawing/2014/main" id="{09861B09-00D6-7FD2-A189-763F3466F43A}"/>
                </a:ext>
              </a:extLst>
            </p:cNvPr>
            <p:cNvSpPr/>
            <p:nvPr/>
          </p:nvSpPr>
          <p:spPr>
            <a:xfrm>
              <a:off x="70935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547;p65">
              <a:extLst>
                <a:ext uri="{FF2B5EF4-FFF2-40B4-BE49-F238E27FC236}">
                  <a16:creationId xmlns:a16="http://schemas.microsoft.com/office/drawing/2014/main" id="{ADC20F7C-2A6E-3699-B8AE-0A36C6403627}"/>
                </a:ext>
              </a:extLst>
            </p:cNvPr>
            <p:cNvSpPr/>
            <p:nvPr/>
          </p:nvSpPr>
          <p:spPr>
            <a:xfrm>
              <a:off x="73677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548;p65">
              <a:extLst>
                <a:ext uri="{FF2B5EF4-FFF2-40B4-BE49-F238E27FC236}">
                  <a16:creationId xmlns:a16="http://schemas.microsoft.com/office/drawing/2014/main" id="{BF522508-6337-A412-AA42-E7A063015DB9}"/>
                </a:ext>
              </a:extLst>
            </p:cNvPr>
            <p:cNvSpPr/>
            <p:nvPr/>
          </p:nvSpPr>
          <p:spPr>
            <a:xfrm>
              <a:off x="76419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549;p65">
              <a:extLst>
                <a:ext uri="{FF2B5EF4-FFF2-40B4-BE49-F238E27FC236}">
                  <a16:creationId xmlns:a16="http://schemas.microsoft.com/office/drawing/2014/main" id="{95A9EED6-8655-3228-A1C6-7236F43BFB01}"/>
                </a:ext>
              </a:extLst>
            </p:cNvPr>
            <p:cNvSpPr/>
            <p:nvPr/>
          </p:nvSpPr>
          <p:spPr>
            <a:xfrm>
              <a:off x="7916125" y="19815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550;p65">
              <a:extLst>
                <a:ext uri="{FF2B5EF4-FFF2-40B4-BE49-F238E27FC236}">
                  <a16:creationId xmlns:a16="http://schemas.microsoft.com/office/drawing/2014/main" id="{BF0A8379-9B4B-6D0C-51D0-3EDB912303D4}"/>
                </a:ext>
              </a:extLst>
            </p:cNvPr>
            <p:cNvSpPr/>
            <p:nvPr/>
          </p:nvSpPr>
          <p:spPr>
            <a:xfrm>
              <a:off x="5448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551;p65">
              <a:extLst>
                <a:ext uri="{FF2B5EF4-FFF2-40B4-BE49-F238E27FC236}">
                  <a16:creationId xmlns:a16="http://schemas.microsoft.com/office/drawing/2014/main" id="{777840C6-933E-F5D4-D0BE-39CE30AE4DD8}"/>
                </a:ext>
              </a:extLst>
            </p:cNvPr>
            <p:cNvSpPr/>
            <p:nvPr/>
          </p:nvSpPr>
          <p:spPr>
            <a:xfrm>
              <a:off x="5722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552;p65">
              <a:extLst>
                <a:ext uri="{FF2B5EF4-FFF2-40B4-BE49-F238E27FC236}">
                  <a16:creationId xmlns:a16="http://schemas.microsoft.com/office/drawing/2014/main" id="{A9C8FA50-7045-586B-B264-C38EBDBB0B58}"/>
                </a:ext>
              </a:extLst>
            </p:cNvPr>
            <p:cNvSpPr/>
            <p:nvPr/>
          </p:nvSpPr>
          <p:spPr>
            <a:xfrm>
              <a:off x="5996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553;p65">
              <a:extLst>
                <a:ext uri="{FF2B5EF4-FFF2-40B4-BE49-F238E27FC236}">
                  <a16:creationId xmlns:a16="http://schemas.microsoft.com/office/drawing/2014/main" id="{11B45F47-646B-11C0-49ED-B60BCFEAAF38}"/>
                </a:ext>
              </a:extLst>
            </p:cNvPr>
            <p:cNvSpPr/>
            <p:nvPr/>
          </p:nvSpPr>
          <p:spPr>
            <a:xfrm>
              <a:off x="6270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554;p65">
              <a:extLst>
                <a:ext uri="{FF2B5EF4-FFF2-40B4-BE49-F238E27FC236}">
                  <a16:creationId xmlns:a16="http://schemas.microsoft.com/office/drawing/2014/main" id="{62888132-A18B-1DE7-1F87-709F5DD6918F}"/>
                </a:ext>
              </a:extLst>
            </p:cNvPr>
            <p:cNvSpPr/>
            <p:nvPr/>
          </p:nvSpPr>
          <p:spPr>
            <a:xfrm>
              <a:off x="6545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555;p65">
              <a:extLst>
                <a:ext uri="{FF2B5EF4-FFF2-40B4-BE49-F238E27FC236}">
                  <a16:creationId xmlns:a16="http://schemas.microsoft.com/office/drawing/2014/main" id="{56394535-DCAD-299C-E5F0-CA16B6C5D2B6}"/>
                </a:ext>
              </a:extLst>
            </p:cNvPr>
            <p:cNvSpPr/>
            <p:nvPr/>
          </p:nvSpPr>
          <p:spPr>
            <a:xfrm>
              <a:off x="68193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556;p65">
              <a:extLst>
                <a:ext uri="{FF2B5EF4-FFF2-40B4-BE49-F238E27FC236}">
                  <a16:creationId xmlns:a16="http://schemas.microsoft.com/office/drawing/2014/main" id="{288E82E5-C2BF-0D4C-F160-3811C7258A0A}"/>
                </a:ext>
              </a:extLst>
            </p:cNvPr>
            <p:cNvSpPr/>
            <p:nvPr/>
          </p:nvSpPr>
          <p:spPr>
            <a:xfrm>
              <a:off x="70935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557;p65">
              <a:extLst>
                <a:ext uri="{FF2B5EF4-FFF2-40B4-BE49-F238E27FC236}">
                  <a16:creationId xmlns:a16="http://schemas.microsoft.com/office/drawing/2014/main" id="{FB943519-47CB-0118-312C-F955E6AE2BE1}"/>
                </a:ext>
              </a:extLst>
            </p:cNvPr>
            <p:cNvSpPr/>
            <p:nvPr/>
          </p:nvSpPr>
          <p:spPr>
            <a:xfrm>
              <a:off x="73677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558;p65">
              <a:extLst>
                <a:ext uri="{FF2B5EF4-FFF2-40B4-BE49-F238E27FC236}">
                  <a16:creationId xmlns:a16="http://schemas.microsoft.com/office/drawing/2014/main" id="{D2485AF0-7E09-F798-9510-0BEFC41220E4}"/>
                </a:ext>
              </a:extLst>
            </p:cNvPr>
            <p:cNvSpPr/>
            <p:nvPr/>
          </p:nvSpPr>
          <p:spPr>
            <a:xfrm>
              <a:off x="76419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559;p65">
              <a:extLst>
                <a:ext uri="{FF2B5EF4-FFF2-40B4-BE49-F238E27FC236}">
                  <a16:creationId xmlns:a16="http://schemas.microsoft.com/office/drawing/2014/main" id="{34DD8B1E-6369-C920-C220-E223C0E62C37}"/>
                </a:ext>
              </a:extLst>
            </p:cNvPr>
            <p:cNvSpPr/>
            <p:nvPr/>
          </p:nvSpPr>
          <p:spPr>
            <a:xfrm>
              <a:off x="7916125" y="22557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560;p65">
              <a:extLst>
                <a:ext uri="{FF2B5EF4-FFF2-40B4-BE49-F238E27FC236}">
                  <a16:creationId xmlns:a16="http://schemas.microsoft.com/office/drawing/2014/main" id="{B9E599C4-F303-BDA7-EFD1-48FEF9476AF4}"/>
                </a:ext>
              </a:extLst>
            </p:cNvPr>
            <p:cNvSpPr/>
            <p:nvPr/>
          </p:nvSpPr>
          <p:spPr>
            <a:xfrm>
              <a:off x="5449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561;p65">
              <a:extLst>
                <a:ext uri="{FF2B5EF4-FFF2-40B4-BE49-F238E27FC236}">
                  <a16:creationId xmlns:a16="http://schemas.microsoft.com/office/drawing/2014/main" id="{9EADCEC1-B0C5-811B-A076-5E81D851EA27}"/>
                </a:ext>
              </a:extLst>
            </p:cNvPr>
            <p:cNvSpPr/>
            <p:nvPr/>
          </p:nvSpPr>
          <p:spPr>
            <a:xfrm>
              <a:off x="5723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562;p65">
              <a:extLst>
                <a:ext uri="{FF2B5EF4-FFF2-40B4-BE49-F238E27FC236}">
                  <a16:creationId xmlns:a16="http://schemas.microsoft.com/office/drawing/2014/main" id="{B8152C25-0F4B-2000-C71C-AF3CC0416637}"/>
                </a:ext>
              </a:extLst>
            </p:cNvPr>
            <p:cNvSpPr/>
            <p:nvPr/>
          </p:nvSpPr>
          <p:spPr>
            <a:xfrm>
              <a:off x="5997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563;p65">
              <a:extLst>
                <a:ext uri="{FF2B5EF4-FFF2-40B4-BE49-F238E27FC236}">
                  <a16:creationId xmlns:a16="http://schemas.microsoft.com/office/drawing/2014/main" id="{547A1CB0-F75F-5C66-D723-98C63E0952EA}"/>
                </a:ext>
              </a:extLst>
            </p:cNvPr>
            <p:cNvSpPr/>
            <p:nvPr/>
          </p:nvSpPr>
          <p:spPr>
            <a:xfrm>
              <a:off x="6271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564;p65">
              <a:extLst>
                <a:ext uri="{FF2B5EF4-FFF2-40B4-BE49-F238E27FC236}">
                  <a16:creationId xmlns:a16="http://schemas.microsoft.com/office/drawing/2014/main" id="{8CEE6D70-3FEC-514A-7D7B-1581AEA24036}"/>
                </a:ext>
              </a:extLst>
            </p:cNvPr>
            <p:cNvSpPr/>
            <p:nvPr/>
          </p:nvSpPr>
          <p:spPr>
            <a:xfrm>
              <a:off x="6545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565;p65">
              <a:extLst>
                <a:ext uri="{FF2B5EF4-FFF2-40B4-BE49-F238E27FC236}">
                  <a16:creationId xmlns:a16="http://schemas.microsoft.com/office/drawing/2014/main" id="{02FC7B44-0F0A-C480-112E-388690D743EC}"/>
                </a:ext>
              </a:extLst>
            </p:cNvPr>
            <p:cNvSpPr/>
            <p:nvPr/>
          </p:nvSpPr>
          <p:spPr>
            <a:xfrm>
              <a:off x="68200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566;p65">
              <a:extLst>
                <a:ext uri="{FF2B5EF4-FFF2-40B4-BE49-F238E27FC236}">
                  <a16:creationId xmlns:a16="http://schemas.microsoft.com/office/drawing/2014/main" id="{8F565A11-C9BB-A70D-FA74-4865314CA589}"/>
                </a:ext>
              </a:extLst>
            </p:cNvPr>
            <p:cNvSpPr/>
            <p:nvPr/>
          </p:nvSpPr>
          <p:spPr>
            <a:xfrm>
              <a:off x="70942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567;p65">
              <a:extLst>
                <a:ext uri="{FF2B5EF4-FFF2-40B4-BE49-F238E27FC236}">
                  <a16:creationId xmlns:a16="http://schemas.microsoft.com/office/drawing/2014/main" id="{61762A19-E5B9-D499-AFF1-74F93CD35A24}"/>
                </a:ext>
              </a:extLst>
            </p:cNvPr>
            <p:cNvSpPr/>
            <p:nvPr/>
          </p:nvSpPr>
          <p:spPr>
            <a:xfrm>
              <a:off x="73684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568;p65">
              <a:extLst>
                <a:ext uri="{FF2B5EF4-FFF2-40B4-BE49-F238E27FC236}">
                  <a16:creationId xmlns:a16="http://schemas.microsoft.com/office/drawing/2014/main" id="{21D6F18C-785E-4914-D76F-60ADB67DA76E}"/>
                </a:ext>
              </a:extLst>
            </p:cNvPr>
            <p:cNvSpPr/>
            <p:nvPr/>
          </p:nvSpPr>
          <p:spPr>
            <a:xfrm>
              <a:off x="76426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4569;p65">
              <a:extLst>
                <a:ext uri="{FF2B5EF4-FFF2-40B4-BE49-F238E27FC236}">
                  <a16:creationId xmlns:a16="http://schemas.microsoft.com/office/drawing/2014/main" id="{E180F89E-25D7-1685-464C-30A2950DD6B6}"/>
                </a:ext>
              </a:extLst>
            </p:cNvPr>
            <p:cNvSpPr/>
            <p:nvPr/>
          </p:nvSpPr>
          <p:spPr>
            <a:xfrm>
              <a:off x="7916825" y="25299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570;p65">
              <a:extLst>
                <a:ext uri="{FF2B5EF4-FFF2-40B4-BE49-F238E27FC236}">
                  <a16:creationId xmlns:a16="http://schemas.microsoft.com/office/drawing/2014/main" id="{F8DD6E47-6F16-BA79-2188-1D9ACF414351}"/>
                </a:ext>
              </a:extLst>
            </p:cNvPr>
            <p:cNvSpPr/>
            <p:nvPr/>
          </p:nvSpPr>
          <p:spPr>
            <a:xfrm>
              <a:off x="5449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571;p65">
              <a:extLst>
                <a:ext uri="{FF2B5EF4-FFF2-40B4-BE49-F238E27FC236}">
                  <a16:creationId xmlns:a16="http://schemas.microsoft.com/office/drawing/2014/main" id="{81A6CDED-C451-6CCA-B22C-DBCF5BC50531}"/>
                </a:ext>
              </a:extLst>
            </p:cNvPr>
            <p:cNvSpPr/>
            <p:nvPr/>
          </p:nvSpPr>
          <p:spPr>
            <a:xfrm>
              <a:off x="5723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572;p65">
              <a:extLst>
                <a:ext uri="{FF2B5EF4-FFF2-40B4-BE49-F238E27FC236}">
                  <a16:creationId xmlns:a16="http://schemas.microsoft.com/office/drawing/2014/main" id="{D60CA235-17E1-792E-4E24-B35E910B231D}"/>
                </a:ext>
              </a:extLst>
            </p:cNvPr>
            <p:cNvSpPr/>
            <p:nvPr/>
          </p:nvSpPr>
          <p:spPr>
            <a:xfrm>
              <a:off x="5997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573;p65">
              <a:extLst>
                <a:ext uri="{FF2B5EF4-FFF2-40B4-BE49-F238E27FC236}">
                  <a16:creationId xmlns:a16="http://schemas.microsoft.com/office/drawing/2014/main" id="{02C90A0C-91F3-0EB3-71CE-8C2B3831A593}"/>
                </a:ext>
              </a:extLst>
            </p:cNvPr>
            <p:cNvSpPr/>
            <p:nvPr/>
          </p:nvSpPr>
          <p:spPr>
            <a:xfrm>
              <a:off x="6271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4574;p65">
              <a:extLst>
                <a:ext uri="{FF2B5EF4-FFF2-40B4-BE49-F238E27FC236}">
                  <a16:creationId xmlns:a16="http://schemas.microsoft.com/office/drawing/2014/main" id="{1F043718-D43D-B0D0-821B-C10F1B639CC4}"/>
                </a:ext>
              </a:extLst>
            </p:cNvPr>
            <p:cNvSpPr/>
            <p:nvPr/>
          </p:nvSpPr>
          <p:spPr>
            <a:xfrm>
              <a:off x="6545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575;p65">
              <a:extLst>
                <a:ext uri="{FF2B5EF4-FFF2-40B4-BE49-F238E27FC236}">
                  <a16:creationId xmlns:a16="http://schemas.microsoft.com/office/drawing/2014/main" id="{91A54703-DCCC-01E5-406C-B717DA2479AF}"/>
                </a:ext>
              </a:extLst>
            </p:cNvPr>
            <p:cNvSpPr/>
            <p:nvPr/>
          </p:nvSpPr>
          <p:spPr>
            <a:xfrm>
              <a:off x="68200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576;p65">
              <a:extLst>
                <a:ext uri="{FF2B5EF4-FFF2-40B4-BE49-F238E27FC236}">
                  <a16:creationId xmlns:a16="http://schemas.microsoft.com/office/drawing/2014/main" id="{49D4CFDD-80EE-50DE-4FD4-44308BC0E02F}"/>
                </a:ext>
              </a:extLst>
            </p:cNvPr>
            <p:cNvSpPr/>
            <p:nvPr/>
          </p:nvSpPr>
          <p:spPr>
            <a:xfrm>
              <a:off x="70942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4577;p65">
              <a:extLst>
                <a:ext uri="{FF2B5EF4-FFF2-40B4-BE49-F238E27FC236}">
                  <a16:creationId xmlns:a16="http://schemas.microsoft.com/office/drawing/2014/main" id="{36923C60-0A86-9CD1-3CC3-746BFD94BEE8}"/>
                </a:ext>
              </a:extLst>
            </p:cNvPr>
            <p:cNvSpPr/>
            <p:nvPr/>
          </p:nvSpPr>
          <p:spPr>
            <a:xfrm>
              <a:off x="73684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4578;p65">
              <a:extLst>
                <a:ext uri="{FF2B5EF4-FFF2-40B4-BE49-F238E27FC236}">
                  <a16:creationId xmlns:a16="http://schemas.microsoft.com/office/drawing/2014/main" id="{71B6425C-A048-144A-0134-F6D229146CA6}"/>
                </a:ext>
              </a:extLst>
            </p:cNvPr>
            <p:cNvSpPr/>
            <p:nvPr/>
          </p:nvSpPr>
          <p:spPr>
            <a:xfrm>
              <a:off x="76426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4579;p65">
              <a:extLst>
                <a:ext uri="{FF2B5EF4-FFF2-40B4-BE49-F238E27FC236}">
                  <a16:creationId xmlns:a16="http://schemas.microsoft.com/office/drawing/2014/main" id="{86B6401D-9309-C796-05DD-42CFA4F37489}"/>
                </a:ext>
              </a:extLst>
            </p:cNvPr>
            <p:cNvSpPr/>
            <p:nvPr/>
          </p:nvSpPr>
          <p:spPr>
            <a:xfrm>
              <a:off x="7916825" y="28041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4580;p65">
              <a:extLst>
                <a:ext uri="{FF2B5EF4-FFF2-40B4-BE49-F238E27FC236}">
                  <a16:creationId xmlns:a16="http://schemas.microsoft.com/office/drawing/2014/main" id="{4A45A03B-0F2E-94FC-7516-50D5A85C200A}"/>
                </a:ext>
              </a:extLst>
            </p:cNvPr>
            <p:cNvSpPr/>
            <p:nvPr/>
          </p:nvSpPr>
          <p:spPr>
            <a:xfrm>
              <a:off x="5449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4581;p65">
              <a:extLst>
                <a:ext uri="{FF2B5EF4-FFF2-40B4-BE49-F238E27FC236}">
                  <a16:creationId xmlns:a16="http://schemas.microsoft.com/office/drawing/2014/main" id="{458FDC24-1846-3612-7E8B-61F5AEF40C65}"/>
                </a:ext>
              </a:extLst>
            </p:cNvPr>
            <p:cNvSpPr/>
            <p:nvPr/>
          </p:nvSpPr>
          <p:spPr>
            <a:xfrm>
              <a:off x="5723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4582;p65">
              <a:extLst>
                <a:ext uri="{FF2B5EF4-FFF2-40B4-BE49-F238E27FC236}">
                  <a16:creationId xmlns:a16="http://schemas.microsoft.com/office/drawing/2014/main" id="{D3B26EB6-1C33-BB8B-5E95-9E6DB31848D9}"/>
                </a:ext>
              </a:extLst>
            </p:cNvPr>
            <p:cNvSpPr/>
            <p:nvPr/>
          </p:nvSpPr>
          <p:spPr>
            <a:xfrm>
              <a:off x="5997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4583;p65">
              <a:extLst>
                <a:ext uri="{FF2B5EF4-FFF2-40B4-BE49-F238E27FC236}">
                  <a16:creationId xmlns:a16="http://schemas.microsoft.com/office/drawing/2014/main" id="{2EF242A9-AD4C-2E17-92FA-9105D9C6513B}"/>
                </a:ext>
              </a:extLst>
            </p:cNvPr>
            <p:cNvSpPr/>
            <p:nvPr/>
          </p:nvSpPr>
          <p:spPr>
            <a:xfrm>
              <a:off x="6271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4584;p65">
              <a:extLst>
                <a:ext uri="{FF2B5EF4-FFF2-40B4-BE49-F238E27FC236}">
                  <a16:creationId xmlns:a16="http://schemas.microsoft.com/office/drawing/2014/main" id="{7AF67A3A-9B17-BDC6-03EE-D7ADCAD171D5}"/>
                </a:ext>
              </a:extLst>
            </p:cNvPr>
            <p:cNvSpPr/>
            <p:nvPr/>
          </p:nvSpPr>
          <p:spPr>
            <a:xfrm>
              <a:off x="6545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4585;p65">
              <a:extLst>
                <a:ext uri="{FF2B5EF4-FFF2-40B4-BE49-F238E27FC236}">
                  <a16:creationId xmlns:a16="http://schemas.microsoft.com/office/drawing/2014/main" id="{3EA9B25E-6CA4-C851-8C94-F9B9A785625D}"/>
                </a:ext>
              </a:extLst>
            </p:cNvPr>
            <p:cNvSpPr/>
            <p:nvPr/>
          </p:nvSpPr>
          <p:spPr>
            <a:xfrm>
              <a:off x="68200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4586;p65">
              <a:extLst>
                <a:ext uri="{FF2B5EF4-FFF2-40B4-BE49-F238E27FC236}">
                  <a16:creationId xmlns:a16="http://schemas.microsoft.com/office/drawing/2014/main" id="{57609939-B9B0-3599-AF1E-1CA24E60D453}"/>
                </a:ext>
              </a:extLst>
            </p:cNvPr>
            <p:cNvSpPr/>
            <p:nvPr/>
          </p:nvSpPr>
          <p:spPr>
            <a:xfrm>
              <a:off x="70942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4587;p65">
              <a:extLst>
                <a:ext uri="{FF2B5EF4-FFF2-40B4-BE49-F238E27FC236}">
                  <a16:creationId xmlns:a16="http://schemas.microsoft.com/office/drawing/2014/main" id="{D6C614A5-9935-885B-63E0-48773917E12A}"/>
                </a:ext>
              </a:extLst>
            </p:cNvPr>
            <p:cNvSpPr/>
            <p:nvPr/>
          </p:nvSpPr>
          <p:spPr>
            <a:xfrm>
              <a:off x="73684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4588;p65">
              <a:extLst>
                <a:ext uri="{FF2B5EF4-FFF2-40B4-BE49-F238E27FC236}">
                  <a16:creationId xmlns:a16="http://schemas.microsoft.com/office/drawing/2014/main" id="{585125CC-D7A0-7B35-63F5-F4EB751538B5}"/>
                </a:ext>
              </a:extLst>
            </p:cNvPr>
            <p:cNvSpPr/>
            <p:nvPr/>
          </p:nvSpPr>
          <p:spPr>
            <a:xfrm>
              <a:off x="76426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4589;p65">
              <a:extLst>
                <a:ext uri="{FF2B5EF4-FFF2-40B4-BE49-F238E27FC236}">
                  <a16:creationId xmlns:a16="http://schemas.microsoft.com/office/drawing/2014/main" id="{159F2671-9157-649C-5107-05A65D3E24B2}"/>
                </a:ext>
              </a:extLst>
            </p:cNvPr>
            <p:cNvSpPr/>
            <p:nvPr/>
          </p:nvSpPr>
          <p:spPr>
            <a:xfrm>
              <a:off x="7916825" y="3078350"/>
              <a:ext cx="274200" cy="274200"/>
            </a:xfrm>
            <a:prstGeom prst="rect">
              <a:avLst/>
            </a:prstGeom>
            <a:grp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文本框 42">
            <a:extLst>
              <a:ext uri="{FF2B5EF4-FFF2-40B4-BE49-F238E27FC236}">
                <a16:creationId xmlns:a16="http://schemas.microsoft.com/office/drawing/2014/main" id="{8AA6C652-5610-6F20-3704-DCF870E1CDAF}"/>
              </a:ext>
            </a:extLst>
          </p:cNvPr>
          <p:cNvSpPr txBox="1"/>
          <p:nvPr/>
        </p:nvSpPr>
        <p:spPr>
          <a:xfrm>
            <a:off x="9873718" y="12236284"/>
            <a:ext cx="1730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altLang="zh-CN" dirty="0"/>
              <a:t>Unstructured sensor placements   </a:t>
            </a:r>
            <a:endParaRPr lang="zh-CN" altLang="en-US" dirty="0"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75EB58C9-627F-23E6-0028-73CB9B96885A}"/>
              </a:ext>
            </a:extLst>
          </p:cNvPr>
          <p:cNvSpPr txBox="1"/>
          <p:nvPr/>
        </p:nvSpPr>
        <p:spPr>
          <a:xfrm>
            <a:off x="11907215" y="12253249"/>
            <a:ext cx="26803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altLang="zh-CN" dirty="0"/>
              <a:t>A patch of grid-like input data : Meteorology, Traffic, etc.  </a:t>
            </a:r>
            <a:endParaRPr lang="zh-CN" altLang="en-US" dirty="0"/>
          </a:p>
        </p:txBody>
      </p:sp>
      <p:sp>
        <p:nvSpPr>
          <p:cNvPr id="45" name="箭头: 右 44">
            <a:extLst>
              <a:ext uri="{FF2B5EF4-FFF2-40B4-BE49-F238E27FC236}">
                <a16:creationId xmlns:a16="http://schemas.microsoft.com/office/drawing/2014/main" id="{2819FB8F-F6BF-1D26-FF10-8854C8A22742}"/>
              </a:ext>
            </a:extLst>
          </p:cNvPr>
          <p:cNvSpPr/>
          <p:nvPr/>
        </p:nvSpPr>
        <p:spPr>
          <a:xfrm>
            <a:off x="14330382" y="11121327"/>
            <a:ext cx="293614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箭头: 右 47">
            <a:extLst>
              <a:ext uri="{FF2B5EF4-FFF2-40B4-BE49-F238E27FC236}">
                <a16:creationId xmlns:a16="http://schemas.microsoft.com/office/drawing/2014/main" id="{F855933E-96B4-F988-0B08-A2BF6A1F7C93}"/>
              </a:ext>
            </a:extLst>
          </p:cNvPr>
          <p:cNvSpPr/>
          <p:nvPr/>
        </p:nvSpPr>
        <p:spPr>
          <a:xfrm>
            <a:off x="16649985" y="11213606"/>
            <a:ext cx="293614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FC7E07EC-B143-67AD-19BF-52FB7648FFB7}"/>
              </a:ext>
            </a:extLst>
          </p:cNvPr>
          <p:cNvSpPr txBox="1"/>
          <p:nvPr/>
        </p:nvSpPr>
        <p:spPr>
          <a:xfrm>
            <a:off x="14387850" y="9683136"/>
            <a:ext cx="3974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altLang="zh-CN" dirty="0"/>
              <a:t>Design Deep Learning framework for capturing spatial interaction in Urban Environments.   </a:t>
            </a:r>
            <a:endParaRPr lang="zh-CN" altLang="en-US" dirty="0"/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2A606729-0EBA-433E-78D7-C08D8ECD0EB5}"/>
              </a:ext>
            </a:extLst>
          </p:cNvPr>
          <p:cNvSpPr txBox="1"/>
          <p:nvPr/>
        </p:nvSpPr>
        <p:spPr>
          <a:xfrm>
            <a:off x="17101677" y="12402116"/>
            <a:ext cx="21295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400" b="0" i="0">
                <a:solidFill>
                  <a:srgbClr val="000000"/>
                </a:solidFill>
                <a:effectLst/>
              </a:defRPr>
            </a:lvl1pPr>
          </a:lstStyle>
          <a:p>
            <a:r>
              <a:rPr lang="en-US" altLang="zh-CN" dirty="0"/>
              <a:t>Air pollution map output   </a:t>
            </a:r>
            <a:endParaRPr lang="zh-CN" altLang="en-US" dirty="0"/>
          </a:p>
        </p:txBody>
      </p:sp>
      <p:sp>
        <p:nvSpPr>
          <p:cNvPr id="51" name="矩形 50">
            <a:extLst>
              <a:ext uri="{FF2B5EF4-FFF2-40B4-BE49-F238E27FC236}">
                <a16:creationId xmlns:a16="http://schemas.microsoft.com/office/drawing/2014/main" id="{7AC1EEFD-8C17-E618-F41E-42A6CA698BF0}"/>
              </a:ext>
            </a:extLst>
          </p:cNvPr>
          <p:cNvSpPr/>
          <p:nvPr/>
        </p:nvSpPr>
        <p:spPr>
          <a:xfrm>
            <a:off x="7271273" y="9490604"/>
            <a:ext cx="12013035" cy="328586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D795977F-1E9A-C7E2-17DD-15DF408A260F}"/>
              </a:ext>
            </a:extLst>
          </p:cNvPr>
          <p:cNvSpPr txBox="1"/>
          <p:nvPr/>
        </p:nvSpPr>
        <p:spPr>
          <a:xfrm>
            <a:off x="7445698" y="9598908"/>
            <a:ext cx="650904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Part2: Deep Learning framework for air pollution estimation</a:t>
            </a:r>
            <a:endParaRPr lang="zh-CN" altLang="en-US" sz="1600" dirty="0"/>
          </a:p>
        </p:txBody>
      </p:sp>
      <p:sp>
        <p:nvSpPr>
          <p:cNvPr id="471" name="矩形 470">
            <a:extLst>
              <a:ext uri="{FF2B5EF4-FFF2-40B4-BE49-F238E27FC236}">
                <a16:creationId xmlns:a16="http://schemas.microsoft.com/office/drawing/2014/main" id="{588090A5-475B-1B36-771A-6A4E75F3964C}"/>
              </a:ext>
            </a:extLst>
          </p:cNvPr>
          <p:cNvSpPr/>
          <p:nvPr/>
        </p:nvSpPr>
        <p:spPr>
          <a:xfrm>
            <a:off x="7270709" y="12921080"/>
            <a:ext cx="12013035" cy="68934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2" name="文本框 471">
            <a:extLst>
              <a:ext uri="{FF2B5EF4-FFF2-40B4-BE49-F238E27FC236}">
                <a16:creationId xmlns:a16="http://schemas.microsoft.com/office/drawing/2014/main" id="{9646DD7E-27A2-B192-8226-E46B916EC054}"/>
              </a:ext>
            </a:extLst>
          </p:cNvPr>
          <p:cNvSpPr txBox="1"/>
          <p:nvPr/>
        </p:nvSpPr>
        <p:spPr>
          <a:xfrm>
            <a:off x="7369986" y="13001267"/>
            <a:ext cx="118612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Part3: Deep learning with uncertainty for air quality mapping by combine calibrated LCS  and air quality model output  </a:t>
            </a:r>
            <a:endParaRPr lang="zh-CN" altLang="en-US" sz="1600" dirty="0"/>
          </a:p>
        </p:txBody>
      </p:sp>
      <p:sp>
        <p:nvSpPr>
          <p:cNvPr id="473" name="文本框 472">
            <a:extLst>
              <a:ext uri="{FF2B5EF4-FFF2-40B4-BE49-F238E27FC236}">
                <a16:creationId xmlns:a16="http://schemas.microsoft.com/office/drawing/2014/main" id="{C95B9480-2458-F1A4-CE25-66962903458E}"/>
              </a:ext>
            </a:extLst>
          </p:cNvPr>
          <p:cNvSpPr txBox="1"/>
          <p:nvPr/>
        </p:nvSpPr>
        <p:spPr>
          <a:xfrm>
            <a:off x="9529907" y="19003095"/>
            <a:ext cx="31403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1" i="0" dirty="0">
                <a:solidFill>
                  <a:srgbClr val="000000"/>
                </a:solidFill>
                <a:effectLst/>
              </a:rPr>
              <a:t>Output of part 2</a:t>
            </a:r>
            <a:r>
              <a:rPr lang="en-US" altLang="zh-CN" sz="1400" b="0" i="0" dirty="0">
                <a:solidFill>
                  <a:srgbClr val="000000"/>
                </a:solidFill>
                <a:effectLst/>
              </a:rPr>
              <a:t>: Air pollution estimation by combining big data</a:t>
            </a:r>
            <a:endParaRPr lang="zh-CN" altLang="en-US" sz="1400" dirty="0"/>
          </a:p>
        </p:txBody>
      </p:sp>
      <p:grpSp>
        <p:nvGrpSpPr>
          <p:cNvPr id="474" name="组合 473">
            <a:extLst>
              <a:ext uri="{FF2B5EF4-FFF2-40B4-BE49-F238E27FC236}">
                <a16:creationId xmlns:a16="http://schemas.microsoft.com/office/drawing/2014/main" id="{6CE46BC7-10E6-20B8-C623-08BB94222D29}"/>
              </a:ext>
            </a:extLst>
          </p:cNvPr>
          <p:cNvGrpSpPr/>
          <p:nvPr/>
        </p:nvGrpSpPr>
        <p:grpSpPr>
          <a:xfrm>
            <a:off x="7614300" y="13285291"/>
            <a:ext cx="10969827" cy="5465840"/>
            <a:chOff x="318263" y="590408"/>
            <a:chExt cx="10969827" cy="5465840"/>
          </a:xfrm>
        </p:grpSpPr>
        <p:sp>
          <p:nvSpPr>
            <p:cNvPr id="477" name="文本框 476">
              <a:extLst>
                <a:ext uri="{FF2B5EF4-FFF2-40B4-BE49-F238E27FC236}">
                  <a16:creationId xmlns:a16="http://schemas.microsoft.com/office/drawing/2014/main" id="{AEED482F-9801-9094-9632-A4C74EFE2750}"/>
                </a:ext>
              </a:extLst>
            </p:cNvPr>
            <p:cNvSpPr txBox="1"/>
            <p:nvPr/>
          </p:nvSpPr>
          <p:spPr>
            <a:xfrm>
              <a:off x="318263" y="4594070"/>
              <a:ext cx="1768316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/>
              </a:lvl1pPr>
            </a:lstStyle>
            <a:p>
              <a:r>
                <a:rPr lang="en-US" altLang="zh-CN" sz="1400" dirty="0"/>
                <a:t>Air quality model in Part 2 </a:t>
              </a:r>
              <a:endParaRPr lang="zh-CN" altLang="en-US" sz="1400" dirty="0"/>
            </a:p>
          </p:txBody>
        </p:sp>
        <p:grpSp>
          <p:nvGrpSpPr>
            <p:cNvPr id="478" name="组合 477">
              <a:extLst>
                <a:ext uri="{FF2B5EF4-FFF2-40B4-BE49-F238E27FC236}">
                  <a16:creationId xmlns:a16="http://schemas.microsoft.com/office/drawing/2014/main" id="{EA522BBB-BEB7-D4B2-F88B-35640FBA7A41}"/>
                </a:ext>
              </a:extLst>
            </p:cNvPr>
            <p:cNvGrpSpPr/>
            <p:nvPr/>
          </p:nvGrpSpPr>
          <p:grpSpPr>
            <a:xfrm>
              <a:off x="370782" y="590408"/>
              <a:ext cx="10917308" cy="3414339"/>
              <a:chOff x="370782" y="590408"/>
              <a:chExt cx="10917308" cy="3414339"/>
            </a:xfrm>
          </p:grpSpPr>
          <p:sp>
            <p:nvSpPr>
              <p:cNvPr id="488" name="箭头: 右 487">
                <a:extLst>
                  <a:ext uri="{FF2B5EF4-FFF2-40B4-BE49-F238E27FC236}">
                    <a16:creationId xmlns:a16="http://schemas.microsoft.com/office/drawing/2014/main" id="{83ACD98D-3A88-29F1-86C1-04BA997E190E}"/>
                  </a:ext>
                </a:extLst>
              </p:cNvPr>
              <p:cNvSpPr/>
              <p:nvPr/>
            </p:nvSpPr>
            <p:spPr>
              <a:xfrm>
                <a:off x="2227293" y="2505145"/>
                <a:ext cx="293614" cy="184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9" name="文本框 488">
                <a:extLst>
                  <a:ext uri="{FF2B5EF4-FFF2-40B4-BE49-F238E27FC236}">
                    <a16:creationId xmlns:a16="http://schemas.microsoft.com/office/drawing/2014/main" id="{3A1C7EA2-5FED-A493-E689-98E6866EF2B1}"/>
                  </a:ext>
                </a:extLst>
              </p:cNvPr>
              <p:cNvSpPr txBox="1"/>
              <p:nvPr/>
            </p:nvSpPr>
            <p:spPr>
              <a:xfrm>
                <a:off x="5236959" y="1331743"/>
                <a:ext cx="155969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400" b="0" i="0">
                    <a:solidFill>
                      <a:srgbClr val="000000"/>
                    </a:solidFill>
                    <a:effectLst/>
                  </a:defRPr>
                </a:lvl1pPr>
              </a:lstStyle>
              <a:p>
                <a:r>
                  <a:rPr lang="en-US" altLang="zh-CN" dirty="0"/>
                  <a:t>Calibrated value</a:t>
                </a:r>
                <a:endParaRPr lang="zh-CN" altLang="en-US" dirty="0"/>
              </a:p>
            </p:txBody>
          </p:sp>
          <p:sp>
            <p:nvSpPr>
              <p:cNvPr id="490" name="文本框 489">
                <a:extLst>
                  <a:ext uri="{FF2B5EF4-FFF2-40B4-BE49-F238E27FC236}">
                    <a16:creationId xmlns:a16="http://schemas.microsoft.com/office/drawing/2014/main" id="{F5C191D6-01F3-DE60-37EE-CDC5343F6006}"/>
                  </a:ext>
                </a:extLst>
              </p:cNvPr>
              <p:cNvSpPr txBox="1"/>
              <p:nvPr/>
            </p:nvSpPr>
            <p:spPr>
              <a:xfrm>
                <a:off x="7506387" y="1328880"/>
                <a:ext cx="21070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400" b="0" i="0">
                    <a:solidFill>
                      <a:srgbClr val="000000"/>
                    </a:solidFill>
                    <a:effectLst/>
                  </a:defRPr>
                </a:lvl1pPr>
              </a:lstStyle>
              <a:p>
                <a:r>
                  <a:rPr lang="en-US" altLang="zh-CN" dirty="0"/>
                  <a:t>Correspond uncertainty</a:t>
                </a:r>
                <a:endParaRPr lang="zh-CN" altLang="en-US" dirty="0"/>
              </a:p>
            </p:txBody>
          </p:sp>
          <p:sp>
            <p:nvSpPr>
              <p:cNvPr id="491" name="文本框 490">
                <a:extLst>
                  <a:ext uri="{FF2B5EF4-FFF2-40B4-BE49-F238E27FC236}">
                    <a16:creationId xmlns:a16="http://schemas.microsoft.com/office/drawing/2014/main" id="{4A91E994-32F3-9721-C8DC-2138AD45BDC2}"/>
                  </a:ext>
                </a:extLst>
              </p:cNvPr>
              <p:cNvSpPr txBox="1"/>
              <p:nvPr/>
            </p:nvSpPr>
            <p:spPr>
              <a:xfrm>
                <a:off x="723471" y="3696970"/>
                <a:ext cx="116876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b="0" i="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LCS network</a:t>
                </a:r>
                <a:endParaRPr lang="zh-CN" altLang="en-US" sz="1400" dirty="0"/>
              </a:p>
            </p:txBody>
          </p:sp>
          <p:grpSp>
            <p:nvGrpSpPr>
              <p:cNvPr id="492" name="Google Shape;4489;p65">
                <a:extLst>
                  <a:ext uri="{FF2B5EF4-FFF2-40B4-BE49-F238E27FC236}">
                    <a16:creationId xmlns:a16="http://schemas.microsoft.com/office/drawing/2014/main" id="{6ACBBA3F-FF34-A227-31E0-9DA5D4D25487}"/>
                  </a:ext>
                </a:extLst>
              </p:cNvPr>
              <p:cNvGrpSpPr/>
              <p:nvPr/>
            </p:nvGrpSpPr>
            <p:grpSpPr>
              <a:xfrm>
                <a:off x="5028336" y="1801863"/>
                <a:ext cx="1768767" cy="1771332"/>
                <a:chOff x="5448325" y="610550"/>
                <a:chExt cx="2742700" cy="2742000"/>
              </a:xfr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707" name="Google Shape;4490;p65">
                  <a:extLst>
                    <a:ext uri="{FF2B5EF4-FFF2-40B4-BE49-F238E27FC236}">
                      <a16:creationId xmlns:a16="http://schemas.microsoft.com/office/drawing/2014/main" id="{BDBA8C2A-6399-1510-65C2-88FA7B765FD3}"/>
                    </a:ext>
                  </a:extLst>
                </p:cNvPr>
                <p:cNvSpPr/>
                <p:nvPr/>
              </p:nvSpPr>
              <p:spPr>
                <a:xfrm>
                  <a:off x="5448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8" name="Google Shape;4491;p65">
                  <a:extLst>
                    <a:ext uri="{FF2B5EF4-FFF2-40B4-BE49-F238E27FC236}">
                      <a16:creationId xmlns:a16="http://schemas.microsoft.com/office/drawing/2014/main" id="{0A44EEC0-EEE5-6951-4806-ED7F6CEEE30E}"/>
                    </a:ext>
                  </a:extLst>
                </p:cNvPr>
                <p:cNvSpPr/>
                <p:nvPr/>
              </p:nvSpPr>
              <p:spPr>
                <a:xfrm>
                  <a:off x="5722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4492;p65">
                  <a:extLst>
                    <a:ext uri="{FF2B5EF4-FFF2-40B4-BE49-F238E27FC236}">
                      <a16:creationId xmlns:a16="http://schemas.microsoft.com/office/drawing/2014/main" id="{CA30B4A1-BE5F-7FC0-4BFB-D5BFC785160F}"/>
                    </a:ext>
                  </a:extLst>
                </p:cNvPr>
                <p:cNvSpPr/>
                <p:nvPr/>
              </p:nvSpPr>
              <p:spPr>
                <a:xfrm>
                  <a:off x="5996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4493;p65">
                  <a:extLst>
                    <a:ext uri="{FF2B5EF4-FFF2-40B4-BE49-F238E27FC236}">
                      <a16:creationId xmlns:a16="http://schemas.microsoft.com/office/drawing/2014/main" id="{1C60481B-BD52-BE8F-D555-E45CFBC74F77}"/>
                    </a:ext>
                  </a:extLst>
                </p:cNvPr>
                <p:cNvSpPr/>
                <p:nvPr/>
              </p:nvSpPr>
              <p:spPr>
                <a:xfrm>
                  <a:off x="6270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4494;p65">
                  <a:extLst>
                    <a:ext uri="{FF2B5EF4-FFF2-40B4-BE49-F238E27FC236}">
                      <a16:creationId xmlns:a16="http://schemas.microsoft.com/office/drawing/2014/main" id="{9640B201-613E-51AF-495B-C7D50946EFCA}"/>
                    </a:ext>
                  </a:extLst>
                </p:cNvPr>
                <p:cNvSpPr/>
                <p:nvPr/>
              </p:nvSpPr>
              <p:spPr>
                <a:xfrm>
                  <a:off x="6545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4495;p65">
                  <a:extLst>
                    <a:ext uri="{FF2B5EF4-FFF2-40B4-BE49-F238E27FC236}">
                      <a16:creationId xmlns:a16="http://schemas.microsoft.com/office/drawing/2014/main" id="{33B4D9EE-4416-126B-AB99-BE174DE8A201}"/>
                    </a:ext>
                  </a:extLst>
                </p:cNvPr>
                <p:cNvSpPr/>
                <p:nvPr/>
              </p:nvSpPr>
              <p:spPr>
                <a:xfrm>
                  <a:off x="6819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4496;p65">
                  <a:extLst>
                    <a:ext uri="{FF2B5EF4-FFF2-40B4-BE49-F238E27FC236}">
                      <a16:creationId xmlns:a16="http://schemas.microsoft.com/office/drawing/2014/main" id="{47040783-42DF-5595-E402-BBA75C4BFADC}"/>
                    </a:ext>
                  </a:extLst>
                </p:cNvPr>
                <p:cNvSpPr/>
                <p:nvPr/>
              </p:nvSpPr>
              <p:spPr>
                <a:xfrm>
                  <a:off x="7093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4497;p65">
                  <a:extLst>
                    <a:ext uri="{FF2B5EF4-FFF2-40B4-BE49-F238E27FC236}">
                      <a16:creationId xmlns:a16="http://schemas.microsoft.com/office/drawing/2014/main" id="{065BFDE7-D67A-CD76-1B42-06B91BA56AF7}"/>
                    </a:ext>
                  </a:extLst>
                </p:cNvPr>
                <p:cNvSpPr/>
                <p:nvPr/>
              </p:nvSpPr>
              <p:spPr>
                <a:xfrm>
                  <a:off x="7367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5" name="Google Shape;4498;p65">
                  <a:extLst>
                    <a:ext uri="{FF2B5EF4-FFF2-40B4-BE49-F238E27FC236}">
                      <a16:creationId xmlns:a16="http://schemas.microsoft.com/office/drawing/2014/main" id="{86A97BA0-137F-4725-2FFE-F949AC14BD41}"/>
                    </a:ext>
                  </a:extLst>
                </p:cNvPr>
                <p:cNvSpPr/>
                <p:nvPr/>
              </p:nvSpPr>
              <p:spPr>
                <a:xfrm>
                  <a:off x="7641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6" name="Google Shape;4499;p65">
                  <a:extLst>
                    <a:ext uri="{FF2B5EF4-FFF2-40B4-BE49-F238E27FC236}">
                      <a16:creationId xmlns:a16="http://schemas.microsoft.com/office/drawing/2014/main" id="{34A7A4C7-4987-B078-036A-D048D89EE170}"/>
                    </a:ext>
                  </a:extLst>
                </p:cNvPr>
                <p:cNvSpPr/>
                <p:nvPr/>
              </p:nvSpPr>
              <p:spPr>
                <a:xfrm>
                  <a:off x="7916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7" name="Google Shape;4500;p65">
                  <a:extLst>
                    <a:ext uri="{FF2B5EF4-FFF2-40B4-BE49-F238E27FC236}">
                      <a16:creationId xmlns:a16="http://schemas.microsoft.com/office/drawing/2014/main" id="{C5AFD272-EAA7-4C26-F91E-165DBF7E53F0}"/>
                    </a:ext>
                  </a:extLst>
                </p:cNvPr>
                <p:cNvSpPr/>
                <p:nvPr/>
              </p:nvSpPr>
              <p:spPr>
                <a:xfrm>
                  <a:off x="5448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8" name="Google Shape;4501;p65">
                  <a:extLst>
                    <a:ext uri="{FF2B5EF4-FFF2-40B4-BE49-F238E27FC236}">
                      <a16:creationId xmlns:a16="http://schemas.microsoft.com/office/drawing/2014/main" id="{7CA9583A-6DC5-04D1-F692-E8AF315515C1}"/>
                    </a:ext>
                  </a:extLst>
                </p:cNvPr>
                <p:cNvSpPr/>
                <p:nvPr/>
              </p:nvSpPr>
              <p:spPr>
                <a:xfrm>
                  <a:off x="5722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9" name="Google Shape;4502;p65">
                  <a:extLst>
                    <a:ext uri="{FF2B5EF4-FFF2-40B4-BE49-F238E27FC236}">
                      <a16:creationId xmlns:a16="http://schemas.microsoft.com/office/drawing/2014/main" id="{D7696AF6-2040-0975-141A-F1568B777229}"/>
                    </a:ext>
                  </a:extLst>
                </p:cNvPr>
                <p:cNvSpPr/>
                <p:nvPr/>
              </p:nvSpPr>
              <p:spPr>
                <a:xfrm>
                  <a:off x="5996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0" name="Google Shape;4503;p65">
                  <a:extLst>
                    <a:ext uri="{FF2B5EF4-FFF2-40B4-BE49-F238E27FC236}">
                      <a16:creationId xmlns:a16="http://schemas.microsoft.com/office/drawing/2014/main" id="{0E635E46-DAA9-A6DC-7AB7-41D4A2B5995D}"/>
                    </a:ext>
                  </a:extLst>
                </p:cNvPr>
                <p:cNvSpPr/>
                <p:nvPr/>
              </p:nvSpPr>
              <p:spPr>
                <a:xfrm>
                  <a:off x="62709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1" name="Google Shape;4504;p65">
                  <a:extLst>
                    <a:ext uri="{FF2B5EF4-FFF2-40B4-BE49-F238E27FC236}">
                      <a16:creationId xmlns:a16="http://schemas.microsoft.com/office/drawing/2014/main" id="{10457935-C18E-6329-1E1E-D5B9ED8D41C0}"/>
                    </a:ext>
                  </a:extLst>
                </p:cNvPr>
                <p:cNvSpPr/>
                <p:nvPr/>
              </p:nvSpPr>
              <p:spPr>
                <a:xfrm>
                  <a:off x="6545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4505;p65">
                  <a:extLst>
                    <a:ext uri="{FF2B5EF4-FFF2-40B4-BE49-F238E27FC236}">
                      <a16:creationId xmlns:a16="http://schemas.microsoft.com/office/drawing/2014/main" id="{4D08B0E9-B998-1A5B-28B0-E948B37C449B}"/>
                    </a:ext>
                  </a:extLst>
                </p:cNvPr>
                <p:cNvSpPr/>
                <p:nvPr/>
              </p:nvSpPr>
              <p:spPr>
                <a:xfrm>
                  <a:off x="6819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4506;p65">
                  <a:extLst>
                    <a:ext uri="{FF2B5EF4-FFF2-40B4-BE49-F238E27FC236}">
                      <a16:creationId xmlns:a16="http://schemas.microsoft.com/office/drawing/2014/main" id="{B49F5338-4C68-E70D-7124-7F3737E44C47}"/>
                    </a:ext>
                  </a:extLst>
                </p:cNvPr>
                <p:cNvSpPr/>
                <p:nvPr/>
              </p:nvSpPr>
              <p:spPr>
                <a:xfrm>
                  <a:off x="7093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4507;p65">
                  <a:extLst>
                    <a:ext uri="{FF2B5EF4-FFF2-40B4-BE49-F238E27FC236}">
                      <a16:creationId xmlns:a16="http://schemas.microsoft.com/office/drawing/2014/main" id="{1E9F4E93-97FC-4862-3D4E-D6FF697EE1C0}"/>
                    </a:ext>
                  </a:extLst>
                </p:cNvPr>
                <p:cNvSpPr/>
                <p:nvPr/>
              </p:nvSpPr>
              <p:spPr>
                <a:xfrm>
                  <a:off x="7367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4508;p65">
                  <a:extLst>
                    <a:ext uri="{FF2B5EF4-FFF2-40B4-BE49-F238E27FC236}">
                      <a16:creationId xmlns:a16="http://schemas.microsoft.com/office/drawing/2014/main" id="{007B5FA6-01C0-617A-86FC-118AFD481F2D}"/>
                    </a:ext>
                  </a:extLst>
                </p:cNvPr>
                <p:cNvSpPr/>
                <p:nvPr/>
              </p:nvSpPr>
              <p:spPr>
                <a:xfrm>
                  <a:off x="7641925" y="8847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4509;p65">
                  <a:extLst>
                    <a:ext uri="{FF2B5EF4-FFF2-40B4-BE49-F238E27FC236}">
                      <a16:creationId xmlns:a16="http://schemas.microsoft.com/office/drawing/2014/main" id="{C426BE28-3F26-8393-7714-1AA6AF6B3248}"/>
                    </a:ext>
                  </a:extLst>
                </p:cNvPr>
                <p:cNvSpPr/>
                <p:nvPr/>
              </p:nvSpPr>
              <p:spPr>
                <a:xfrm>
                  <a:off x="7916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7" name="Google Shape;4510;p65">
                  <a:extLst>
                    <a:ext uri="{FF2B5EF4-FFF2-40B4-BE49-F238E27FC236}">
                      <a16:creationId xmlns:a16="http://schemas.microsoft.com/office/drawing/2014/main" id="{A33C4105-0B7D-464C-9D23-B54BC5C15790}"/>
                    </a:ext>
                  </a:extLst>
                </p:cNvPr>
                <p:cNvSpPr/>
                <p:nvPr/>
              </p:nvSpPr>
              <p:spPr>
                <a:xfrm>
                  <a:off x="5449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8" name="Google Shape;4511;p65">
                  <a:extLst>
                    <a:ext uri="{FF2B5EF4-FFF2-40B4-BE49-F238E27FC236}">
                      <a16:creationId xmlns:a16="http://schemas.microsoft.com/office/drawing/2014/main" id="{2AB172F3-1E47-C8A8-89EE-DD14215008C8}"/>
                    </a:ext>
                  </a:extLst>
                </p:cNvPr>
                <p:cNvSpPr/>
                <p:nvPr/>
              </p:nvSpPr>
              <p:spPr>
                <a:xfrm>
                  <a:off x="57232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9" name="Google Shape;4512;p65">
                  <a:extLst>
                    <a:ext uri="{FF2B5EF4-FFF2-40B4-BE49-F238E27FC236}">
                      <a16:creationId xmlns:a16="http://schemas.microsoft.com/office/drawing/2014/main" id="{84B49377-F96A-ADE3-76E2-4AB1076C3396}"/>
                    </a:ext>
                  </a:extLst>
                </p:cNvPr>
                <p:cNvSpPr/>
                <p:nvPr/>
              </p:nvSpPr>
              <p:spPr>
                <a:xfrm>
                  <a:off x="5997426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" name="Google Shape;4513;p65">
                  <a:extLst>
                    <a:ext uri="{FF2B5EF4-FFF2-40B4-BE49-F238E27FC236}">
                      <a16:creationId xmlns:a16="http://schemas.microsoft.com/office/drawing/2014/main" id="{D5ACC32A-0942-F6F5-FBCF-9BD0E5A9124A}"/>
                    </a:ext>
                  </a:extLst>
                </p:cNvPr>
                <p:cNvSpPr/>
                <p:nvPr/>
              </p:nvSpPr>
              <p:spPr>
                <a:xfrm>
                  <a:off x="6271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" name="Google Shape;4514;p65">
                  <a:extLst>
                    <a:ext uri="{FF2B5EF4-FFF2-40B4-BE49-F238E27FC236}">
                      <a16:creationId xmlns:a16="http://schemas.microsoft.com/office/drawing/2014/main" id="{25C30116-75ED-8E54-0BA0-279B1C7E42B7}"/>
                    </a:ext>
                  </a:extLst>
                </p:cNvPr>
                <p:cNvSpPr/>
                <p:nvPr/>
              </p:nvSpPr>
              <p:spPr>
                <a:xfrm>
                  <a:off x="6545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" name="Google Shape;4515;p65">
                  <a:extLst>
                    <a:ext uri="{FF2B5EF4-FFF2-40B4-BE49-F238E27FC236}">
                      <a16:creationId xmlns:a16="http://schemas.microsoft.com/office/drawing/2014/main" id="{80CBA2DC-B71E-1D93-5932-EA0FBDF22613}"/>
                    </a:ext>
                  </a:extLst>
                </p:cNvPr>
                <p:cNvSpPr/>
                <p:nvPr/>
              </p:nvSpPr>
              <p:spPr>
                <a:xfrm>
                  <a:off x="6820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" name="Google Shape;4516;p65">
                  <a:extLst>
                    <a:ext uri="{FF2B5EF4-FFF2-40B4-BE49-F238E27FC236}">
                      <a16:creationId xmlns:a16="http://schemas.microsoft.com/office/drawing/2014/main" id="{E371AE17-2EAF-0B35-0911-FA882DAF3469}"/>
                    </a:ext>
                  </a:extLst>
                </p:cNvPr>
                <p:cNvSpPr/>
                <p:nvPr/>
              </p:nvSpPr>
              <p:spPr>
                <a:xfrm>
                  <a:off x="7094225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" name="Google Shape;4517;p65">
                  <a:extLst>
                    <a:ext uri="{FF2B5EF4-FFF2-40B4-BE49-F238E27FC236}">
                      <a16:creationId xmlns:a16="http://schemas.microsoft.com/office/drawing/2014/main" id="{8311DF79-6EB0-CC51-2976-57C0944A1E0F}"/>
                    </a:ext>
                  </a:extLst>
                </p:cNvPr>
                <p:cNvSpPr/>
                <p:nvPr/>
              </p:nvSpPr>
              <p:spPr>
                <a:xfrm>
                  <a:off x="73684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" name="Google Shape;4518;p65">
                  <a:extLst>
                    <a:ext uri="{FF2B5EF4-FFF2-40B4-BE49-F238E27FC236}">
                      <a16:creationId xmlns:a16="http://schemas.microsoft.com/office/drawing/2014/main" id="{91A57AD1-941E-462E-28B4-C37A3204762C}"/>
                    </a:ext>
                  </a:extLst>
                </p:cNvPr>
                <p:cNvSpPr/>
                <p:nvPr/>
              </p:nvSpPr>
              <p:spPr>
                <a:xfrm>
                  <a:off x="7642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6" name="Google Shape;4519;p65">
                  <a:extLst>
                    <a:ext uri="{FF2B5EF4-FFF2-40B4-BE49-F238E27FC236}">
                      <a16:creationId xmlns:a16="http://schemas.microsoft.com/office/drawing/2014/main" id="{E78A1A2E-59EE-FDF8-59D3-F2824D13CBF4}"/>
                    </a:ext>
                  </a:extLst>
                </p:cNvPr>
                <p:cNvSpPr/>
                <p:nvPr/>
              </p:nvSpPr>
              <p:spPr>
                <a:xfrm>
                  <a:off x="7916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4520;p65">
                  <a:extLst>
                    <a:ext uri="{FF2B5EF4-FFF2-40B4-BE49-F238E27FC236}">
                      <a16:creationId xmlns:a16="http://schemas.microsoft.com/office/drawing/2014/main" id="{C8208F39-9BA9-CD97-B36C-E28A238BDA5F}"/>
                    </a:ext>
                  </a:extLst>
                </p:cNvPr>
                <p:cNvSpPr/>
                <p:nvPr/>
              </p:nvSpPr>
              <p:spPr>
                <a:xfrm>
                  <a:off x="5449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4521;p65">
                  <a:extLst>
                    <a:ext uri="{FF2B5EF4-FFF2-40B4-BE49-F238E27FC236}">
                      <a16:creationId xmlns:a16="http://schemas.microsoft.com/office/drawing/2014/main" id="{2E6F93DE-BEBC-751B-67DD-482FE3696E71}"/>
                    </a:ext>
                  </a:extLst>
                </p:cNvPr>
                <p:cNvSpPr/>
                <p:nvPr/>
              </p:nvSpPr>
              <p:spPr>
                <a:xfrm>
                  <a:off x="57232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4522;p65">
                  <a:extLst>
                    <a:ext uri="{FF2B5EF4-FFF2-40B4-BE49-F238E27FC236}">
                      <a16:creationId xmlns:a16="http://schemas.microsoft.com/office/drawing/2014/main" id="{B20683F1-EA73-7A00-F4E7-67C8074F5C60}"/>
                    </a:ext>
                  </a:extLst>
                </p:cNvPr>
                <p:cNvSpPr/>
                <p:nvPr/>
              </p:nvSpPr>
              <p:spPr>
                <a:xfrm>
                  <a:off x="5997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4523;p65">
                  <a:extLst>
                    <a:ext uri="{FF2B5EF4-FFF2-40B4-BE49-F238E27FC236}">
                      <a16:creationId xmlns:a16="http://schemas.microsoft.com/office/drawing/2014/main" id="{696B5549-F123-4C04-4405-6BF647C6BDB0}"/>
                    </a:ext>
                  </a:extLst>
                </p:cNvPr>
                <p:cNvSpPr/>
                <p:nvPr/>
              </p:nvSpPr>
              <p:spPr>
                <a:xfrm>
                  <a:off x="6271625" y="14331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41" name="Google Shape;4524;p65">
                  <a:extLst>
                    <a:ext uri="{FF2B5EF4-FFF2-40B4-BE49-F238E27FC236}">
                      <a16:creationId xmlns:a16="http://schemas.microsoft.com/office/drawing/2014/main" id="{08B6B9F5-87E0-B0DC-5E48-47CDBBE075CC}"/>
                    </a:ext>
                  </a:extLst>
                </p:cNvPr>
                <p:cNvSpPr/>
                <p:nvPr/>
              </p:nvSpPr>
              <p:spPr>
                <a:xfrm>
                  <a:off x="6545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4525;p65">
                  <a:extLst>
                    <a:ext uri="{FF2B5EF4-FFF2-40B4-BE49-F238E27FC236}">
                      <a16:creationId xmlns:a16="http://schemas.microsoft.com/office/drawing/2014/main" id="{43E4E7C0-7857-692E-8FA2-9D2C434F5356}"/>
                    </a:ext>
                  </a:extLst>
                </p:cNvPr>
                <p:cNvSpPr/>
                <p:nvPr/>
              </p:nvSpPr>
              <p:spPr>
                <a:xfrm>
                  <a:off x="6820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4526;p65">
                  <a:extLst>
                    <a:ext uri="{FF2B5EF4-FFF2-40B4-BE49-F238E27FC236}">
                      <a16:creationId xmlns:a16="http://schemas.microsoft.com/office/drawing/2014/main" id="{E4666564-8CF6-277F-157E-FE596322849C}"/>
                    </a:ext>
                  </a:extLst>
                </p:cNvPr>
                <p:cNvSpPr/>
                <p:nvPr/>
              </p:nvSpPr>
              <p:spPr>
                <a:xfrm>
                  <a:off x="7094225" y="14331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4" name="Google Shape;4527;p65">
                  <a:extLst>
                    <a:ext uri="{FF2B5EF4-FFF2-40B4-BE49-F238E27FC236}">
                      <a16:creationId xmlns:a16="http://schemas.microsoft.com/office/drawing/2014/main" id="{4192E262-A853-2A7F-7EAC-2994498018D0}"/>
                    </a:ext>
                  </a:extLst>
                </p:cNvPr>
                <p:cNvSpPr/>
                <p:nvPr/>
              </p:nvSpPr>
              <p:spPr>
                <a:xfrm>
                  <a:off x="7368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4528;p65">
                  <a:extLst>
                    <a:ext uri="{FF2B5EF4-FFF2-40B4-BE49-F238E27FC236}">
                      <a16:creationId xmlns:a16="http://schemas.microsoft.com/office/drawing/2014/main" id="{3F52FE5D-E5E2-D3A8-A0BF-8B0D7771188D}"/>
                    </a:ext>
                  </a:extLst>
                </p:cNvPr>
                <p:cNvSpPr/>
                <p:nvPr/>
              </p:nvSpPr>
              <p:spPr>
                <a:xfrm>
                  <a:off x="76426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4529;p65">
                  <a:extLst>
                    <a:ext uri="{FF2B5EF4-FFF2-40B4-BE49-F238E27FC236}">
                      <a16:creationId xmlns:a16="http://schemas.microsoft.com/office/drawing/2014/main" id="{62174D5E-5A09-60D1-BD61-E341D8DAD5AE}"/>
                    </a:ext>
                  </a:extLst>
                </p:cNvPr>
                <p:cNvSpPr/>
                <p:nvPr/>
              </p:nvSpPr>
              <p:spPr>
                <a:xfrm>
                  <a:off x="7916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4530;p65">
                  <a:extLst>
                    <a:ext uri="{FF2B5EF4-FFF2-40B4-BE49-F238E27FC236}">
                      <a16:creationId xmlns:a16="http://schemas.microsoft.com/office/drawing/2014/main" id="{8B22D4A8-778E-F5F0-E49D-407AEA900D83}"/>
                    </a:ext>
                  </a:extLst>
                </p:cNvPr>
                <p:cNvSpPr/>
                <p:nvPr/>
              </p:nvSpPr>
              <p:spPr>
                <a:xfrm>
                  <a:off x="5449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4531;p65">
                  <a:extLst>
                    <a:ext uri="{FF2B5EF4-FFF2-40B4-BE49-F238E27FC236}">
                      <a16:creationId xmlns:a16="http://schemas.microsoft.com/office/drawing/2014/main" id="{DAB204B8-9966-16D2-9CBE-093E14C64760}"/>
                    </a:ext>
                  </a:extLst>
                </p:cNvPr>
                <p:cNvSpPr/>
                <p:nvPr/>
              </p:nvSpPr>
              <p:spPr>
                <a:xfrm>
                  <a:off x="5723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4532;p65">
                  <a:extLst>
                    <a:ext uri="{FF2B5EF4-FFF2-40B4-BE49-F238E27FC236}">
                      <a16:creationId xmlns:a16="http://schemas.microsoft.com/office/drawing/2014/main" id="{5A45EF9F-07B5-8F90-1B15-C822E11C3ECA}"/>
                    </a:ext>
                  </a:extLst>
                </p:cNvPr>
                <p:cNvSpPr/>
                <p:nvPr/>
              </p:nvSpPr>
              <p:spPr>
                <a:xfrm>
                  <a:off x="5997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4533;p65">
                  <a:extLst>
                    <a:ext uri="{FF2B5EF4-FFF2-40B4-BE49-F238E27FC236}">
                      <a16:creationId xmlns:a16="http://schemas.microsoft.com/office/drawing/2014/main" id="{142F14F8-7210-E7C8-D47B-9225C3B2EF3A}"/>
                    </a:ext>
                  </a:extLst>
                </p:cNvPr>
                <p:cNvSpPr/>
                <p:nvPr/>
              </p:nvSpPr>
              <p:spPr>
                <a:xfrm>
                  <a:off x="6271625" y="1707350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4534;p65">
                  <a:extLst>
                    <a:ext uri="{FF2B5EF4-FFF2-40B4-BE49-F238E27FC236}">
                      <a16:creationId xmlns:a16="http://schemas.microsoft.com/office/drawing/2014/main" id="{8AA87167-E3A5-0511-01E9-C0B51986D445}"/>
                    </a:ext>
                  </a:extLst>
                </p:cNvPr>
                <p:cNvSpPr/>
                <p:nvPr/>
              </p:nvSpPr>
              <p:spPr>
                <a:xfrm>
                  <a:off x="6545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4535;p65">
                  <a:extLst>
                    <a:ext uri="{FF2B5EF4-FFF2-40B4-BE49-F238E27FC236}">
                      <a16:creationId xmlns:a16="http://schemas.microsoft.com/office/drawing/2014/main" id="{A8B8BC87-61A1-FF96-E163-C3C231CCCBD1}"/>
                    </a:ext>
                  </a:extLst>
                </p:cNvPr>
                <p:cNvSpPr/>
                <p:nvPr/>
              </p:nvSpPr>
              <p:spPr>
                <a:xfrm>
                  <a:off x="6820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4536;p65">
                  <a:extLst>
                    <a:ext uri="{FF2B5EF4-FFF2-40B4-BE49-F238E27FC236}">
                      <a16:creationId xmlns:a16="http://schemas.microsoft.com/office/drawing/2014/main" id="{4DB5F04C-AE16-CC34-20DB-82B286FEEEEB}"/>
                    </a:ext>
                  </a:extLst>
                </p:cNvPr>
                <p:cNvSpPr/>
                <p:nvPr/>
              </p:nvSpPr>
              <p:spPr>
                <a:xfrm>
                  <a:off x="7094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4537;p65">
                  <a:extLst>
                    <a:ext uri="{FF2B5EF4-FFF2-40B4-BE49-F238E27FC236}">
                      <a16:creationId xmlns:a16="http://schemas.microsoft.com/office/drawing/2014/main" id="{2AE232F4-00D4-31A3-10B7-5C92ECC5C4C6}"/>
                    </a:ext>
                  </a:extLst>
                </p:cNvPr>
                <p:cNvSpPr/>
                <p:nvPr/>
              </p:nvSpPr>
              <p:spPr>
                <a:xfrm>
                  <a:off x="7368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4538;p65">
                  <a:extLst>
                    <a:ext uri="{FF2B5EF4-FFF2-40B4-BE49-F238E27FC236}">
                      <a16:creationId xmlns:a16="http://schemas.microsoft.com/office/drawing/2014/main" id="{2857512D-0954-A406-A474-4BDA7CF60DFA}"/>
                    </a:ext>
                  </a:extLst>
                </p:cNvPr>
                <p:cNvSpPr/>
                <p:nvPr/>
              </p:nvSpPr>
              <p:spPr>
                <a:xfrm>
                  <a:off x="76426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4539;p65">
                  <a:extLst>
                    <a:ext uri="{FF2B5EF4-FFF2-40B4-BE49-F238E27FC236}">
                      <a16:creationId xmlns:a16="http://schemas.microsoft.com/office/drawing/2014/main" id="{E28EDA24-8B6F-A104-2D2A-35252B0A2C5C}"/>
                    </a:ext>
                  </a:extLst>
                </p:cNvPr>
                <p:cNvSpPr/>
                <p:nvPr/>
              </p:nvSpPr>
              <p:spPr>
                <a:xfrm>
                  <a:off x="7916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4540;p65">
                  <a:extLst>
                    <a:ext uri="{FF2B5EF4-FFF2-40B4-BE49-F238E27FC236}">
                      <a16:creationId xmlns:a16="http://schemas.microsoft.com/office/drawing/2014/main" id="{BACF4581-9A1A-4321-A48E-F5805B4D8B5F}"/>
                    </a:ext>
                  </a:extLst>
                </p:cNvPr>
                <p:cNvSpPr/>
                <p:nvPr/>
              </p:nvSpPr>
              <p:spPr>
                <a:xfrm>
                  <a:off x="54483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4541;p65">
                  <a:extLst>
                    <a:ext uri="{FF2B5EF4-FFF2-40B4-BE49-F238E27FC236}">
                      <a16:creationId xmlns:a16="http://schemas.microsoft.com/office/drawing/2014/main" id="{1C9A9D5C-2E99-6BB7-CE83-96D8F13CE2DA}"/>
                    </a:ext>
                  </a:extLst>
                </p:cNvPr>
                <p:cNvSpPr/>
                <p:nvPr/>
              </p:nvSpPr>
              <p:spPr>
                <a:xfrm>
                  <a:off x="5722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4542;p65">
                  <a:extLst>
                    <a:ext uri="{FF2B5EF4-FFF2-40B4-BE49-F238E27FC236}">
                      <a16:creationId xmlns:a16="http://schemas.microsoft.com/office/drawing/2014/main" id="{CEF74061-4BCD-B360-2DCB-75D370B2F10A}"/>
                    </a:ext>
                  </a:extLst>
                </p:cNvPr>
                <p:cNvSpPr/>
                <p:nvPr/>
              </p:nvSpPr>
              <p:spPr>
                <a:xfrm>
                  <a:off x="5996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4543;p65">
                  <a:extLst>
                    <a:ext uri="{FF2B5EF4-FFF2-40B4-BE49-F238E27FC236}">
                      <a16:creationId xmlns:a16="http://schemas.microsoft.com/office/drawing/2014/main" id="{E8A62DFA-F7BD-FA31-8DC4-024C16D3F1F8}"/>
                    </a:ext>
                  </a:extLst>
                </p:cNvPr>
                <p:cNvSpPr/>
                <p:nvPr/>
              </p:nvSpPr>
              <p:spPr>
                <a:xfrm>
                  <a:off x="6270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4544;p65">
                  <a:extLst>
                    <a:ext uri="{FF2B5EF4-FFF2-40B4-BE49-F238E27FC236}">
                      <a16:creationId xmlns:a16="http://schemas.microsoft.com/office/drawing/2014/main" id="{7F7902A2-392E-9931-57D1-A4AE284D299E}"/>
                    </a:ext>
                  </a:extLst>
                </p:cNvPr>
                <p:cNvSpPr/>
                <p:nvPr/>
              </p:nvSpPr>
              <p:spPr>
                <a:xfrm>
                  <a:off x="6545125" y="19815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2" name="Google Shape;4545;p65">
                  <a:extLst>
                    <a:ext uri="{FF2B5EF4-FFF2-40B4-BE49-F238E27FC236}">
                      <a16:creationId xmlns:a16="http://schemas.microsoft.com/office/drawing/2014/main" id="{DB06384A-13EF-8D17-1AAB-96AFDD5AB6F9}"/>
                    </a:ext>
                  </a:extLst>
                </p:cNvPr>
                <p:cNvSpPr/>
                <p:nvPr/>
              </p:nvSpPr>
              <p:spPr>
                <a:xfrm>
                  <a:off x="6819325" y="19815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63" name="Google Shape;4546;p65">
                  <a:extLst>
                    <a:ext uri="{FF2B5EF4-FFF2-40B4-BE49-F238E27FC236}">
                      <a16:creationId xmlns:a16="http://schemas.microsoft.com/office/drawing/2014/main" id="{251FD7C8-D45B-A2AB-5CC9-1E47142E5108}"/>
                    </a:ext>
                  </a:extLst>
                </p:cNvPr>
                <p:cNvSpPr/>
                <p:nvPr/>
              </p:nvSpPr>
              <p:spPr>
                <a:xfrm>
                  <a:off x="7093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4" name="Google Shape;4547;p65">
                  <a:extLst>
                    <a:ext uri="{FF2B5EF4-FFF2-40B4-BE49-F238E27FC236}">
                      <a16:creationId xmlns:a16="http://schemas.microsoft.com/office/drawing/2014/main" id="{CA85D2BD-566D-953F-6486-F1A77D180890}"/>
                    </a:ext>
                  </a:extLst>
                </p:cNvPr>
                <p:cNvSpPr/>
                <p:nvPr/>
              </p:nvSpPr>
              <p:spPr>
                <a:xfrm>
                  <a:off x="7367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5" name="Google Shape;4548;p65">
                  <a:extLst>
                    <a:ext uri="{FF2B5EF4-FFF2-40B4-BE49-F238E27FC236}">
                      <a16:creationId xmlns:a16="http://schemas.microsoft.com/office/drawing/2014/main" id="{0A03FEF0-6256-ACB6-2BCD-BC95BDC93DEF}"/>
                    </a:ext>
                  </a:extLst>
                </p:cNvPr>
                <p:cNvSpPr/>
                <p:nvPr/>
              </p:nvSpPr>
              <p:spPr>
                <a:xfrm>
                  <a:off x="7641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6" name="Google Shape;4549;p65">
                  <a:extLst>
                    <a:ext uri="{FF2B5EF4-FFF2-40B4-BE49-F238E27FC236}">
                      <a16:creationId xmlns:a16="http://schemas.microsoft.com/office/drawing/2014/main" id="{F5A7280C-8FCF-B46B-771A-DE6E6E4A7291}"/>
                    </a:ext>
                  </a:extLst>
                </p:cNvPr>
                <p:cNvSpPr/>
                <p:nvPr/>
              </p:nvSpPr>
              <p:spPr>
                <a:xfrm>
                  <a:off x="79161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7" name="Google Shape;4550;p65">
                  <a:extLst>
                    <a:ext uri="{FF2B5EF4-FFF2-40B4-BE49-F238E27FC236}">
                      <a16:creationId xmlns:a16="http://schemas.microsoft.com/office/drawing/2014/main" id="{03825219-32E7-6CF1-B69A-E2122ACECD02}"/>
                    </a:ext>
                  </a:extLst>
                </p:cNvPr>
                <p:cNvSpPr/>
                <p:nvPr/>
              </p:nvSpPr>
              <p:spPr>
                <a:xfrm>
                  <a:off x="5448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8" name="Google Shape;4551;p65">
                  <a:extLst>
                    <a:ext uri="{FF2B5EF4-FFF2-40B4-BE49-F238E27FC236}">
                      <a16:creationId xmlns:a16="http://schemas.microsoft.com/office/drawing/2014/main" id="{F88A2CEE-02D4-548C-0E02-45DB4E553563}"/>
                    </a:ext>
                  </a:extLst>
                </p:cNvPr>
                <p:cNvSpPr/>
                <p:nvPr/>
              </p:nvSpPr>
              <p:spPr>
                <a:xfrm>
                  <a:off x="5722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9" name="Google Shape;4552;p65">
                  <a:extLst>
                    <a:ext uri="{FF2B5EF4-FFF2-40B4-BE49-F238E27FC236}">
                      <a16:creationId xmlns:a16="http://schemas.microsoft.com/office/drawing/2014/main" id="{3AC2B682-0B31-5C61-83DE-F2521A399885}"/>
                    </a:ext>
                  </a:extLst>
                </p:cNvPr>
                <p:cNvSpPr/>
                <p:nvPr/>
              </p:nvSpPr>
              <p:spPr>
                <a:xfrm>
                  <a:off x="5996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0" name="Google Shape;4553;p65">
                  <a:extLst>
                    <a:ext uri="{FF2B5EF4-FFF2-40B4-BE49-F238E27FC236}">
                      <a16:creationId xmlns:a16="http://schemas.microsoft.com/office/drawing/2014/main" id="{C0455CC7-15A0-6CF7-7B07-EAD8765B2467}"/>
                    </a:ext>
                  </a:extLst>
                </p:cNvPr>
                <p:cNvSpPr/>
                <p:nvPr/>
              </p:nvSpPr>
              <p:spPr>
                <a:xfrm>
                  <a:off x="6270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1" name="Google Shape;4554;p65">
                  <a:extLst>
                    <a:ext uri="{FF2B5EF4-FFF2-40B4-BE49-F238E27FC236}">
                      <a16:creationId xmlns:a16="http://schemas.microsoft.com/office/drawing/2014/main" id="{781599FC-3023-48C3-40ED-254E17DFD876}"/>
                    </a:ext>
                  </a:extLst>
                </p:cNvPr>
                <p:cNvSpPr/>
                <p:nvPr/>
              </p:nvSpPr>
              <p:spPr>
                <a:xfrm>
                  <a:off x="6545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2" name="Google Shape;4555;p65">
                  <a:extLst>
                    <a:ext uri="{FF2B5EF4-FFF2-40B4-BE49-F238E27FC236}">
                      <a16:creationId xmlns:a16="http://schemas.microsoft.com/office/drawing/2014/main" id="{E9ED2F74-FF4F-0A61-BA33-7B41A9320815}"/>
                    </a:ext>
                  </a:extLst>
                </p:cNvPr>
                <p:cNvSpPr/>
                <p:nvPr/>
              </p:nvSpPr>
              <p:spPr>
                <a:xfrm>
                  <a:off x="6819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3" name="Google Shape;4556;p65">
                  <a:extLst>
                    <a:ext uri="{FF2B5EF4-FFF2-40B4-BE49-F238E27FC236}">
                      <a16:creationId xmlns:a16="http://schemas.microsoft.com/office/drawing/2014/main" id="{73BFDC8D-93E1-45DE-257C-D6651969415B}"/>
                    </a:ext>
                  </a:extLst>
                </p:cNvPr>
                <p:cNvSpPr/>
                <p:nvPr/>
              </p:nvSpPr>
              <p:spPr>
                <a:xfrm>
                  <a:off x="7093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4" name="Google Shape;4557;p65">
                  <a:extLst>
                    <a:ext uri="{FF2B5EF4-FFF2-40B4-BE49-F238E27FC236}">
                      <a16:creationId xmlns:a16="http://schemas.microsoft.com/office/drawing/2014/main" id="{6BF0FDAB-5B07-31E6-C39C-F1E853348F24}"/>
                    </a:ext>
                  </a:extLst>
                </p:cNvPr>
                <p:cNvSpPr/>
                <p:nvPr/>
              </p:nvSpPr>
              <p:spPr>
                <a:xfrm>
                  <a:off x="7367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5" name="Google Shape;4558;p65">
                  <a:extLst>
                    <a:ext uri="{FF2B5EF4-FFF2-40B4-BE49-F238E27FC236}">
                      <a16:creationId xmlns:a16="http://schemas.microsoft.com/office/drawing/2014/main" id="{8B7804BC-6E99-61CF-07F5-76FE82CCB52C}"/>
                    </a:ext>
                  </a:extLst>
                </p:cNvPr>
                <p:cNvSpPr/>
                <p:nvPr/>
              </p:nvSpPr>
              <p:spPr>
                <a:xfrm>
                  <a:off x="7641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6" name="Google Shape;4559;p65">
                  <a:extLst>
                    <a:ext uri="{FF2B5EF4-FFF2-40B4-BE49-F238E27FC236}">
                      <a16:creationId xmlns:a16="http://schemas.microsoft.com/office/drawing/2014/main" id="{4CF6B3B4-EE10-5EE8-905B-91E669E1FBE0}"/>
                    </a:ext>
                  </a:extLst>
                </p:cNvPr>
                <p:cNvSpPr/>
                <p:nvPr/>
              </p:nvSpPr>
              <p:spPr>
                <a:xfrm>
                  <a:off x="7916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7" name="Google Shape;4560;p65">
                  <a:extLst>
                    <a:ext uri="{FF2B5EF4-FFF2-40B4-BE49-F238E27FC236}">
                      <a16:creationId xmlns:a16="http://schemas.microsoft.com/office/drawing/2014/main" id="{6BA25149-94D6-F706-DE3D-6F407705404C}"/>
                    </a:ext>
                  </a:extLst>
                </p:cNvPr>
                <p:cNvSpPr/>
                <p:nvPr/>
              </p:nvSpPr>
              <p:spPr>
                <a:xfrm>
                  <a:off x="5449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8" name="Google Shape;4561;p65">
                  <a:extLst>
                    <a:ext uri="{FF2B5EF4-FFF2-40B4-BE49-F238E27FC236}">
                      <a16:creationId xmlns:a16="http://schemas.microsoft.com/office/drawing/2014/main" id="{DEC31403-214A-F057-D5B4-0070C0169B26}"/>
                    </a:ext>
                  </a:extLst>
                </p:cNvPr>
                <p:cNvSpPr/>
                <p:nvPr/>
              </p:nvSpPr>
              <p:spPr>
                <a:xfrm>
                  <a:off x="5723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79" name="Google Shape;4562;p65">
                  <a:extLst>
                    <a:ext uri="{FF2B5EF4-FFF2-40B4-BE49-F238E27FC236}">
                      <a16:creationId xmlns:a16="http://schemas.microsoft.com/office/drawing/2014/main" id="{5BC7E762-7D2A-39B6-E833-3C0D91B7FC92}"/>
                    </a:ext>
                  </a:extLst>
                </p:cNvPr>
                <p:cNvSpPr/>
                <p:nvPr/>
              </p:nvSpPr>
              <p:spPr>
                <a:xfrm>
                  <a:off x="5997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0" name="Google Shape;4563;p65">
                  <a:extLst>
                    <a:ext uri="{FF2B5EF4-FFF2-40B4-BE49-F238E27FC236}">
                      <a16:creationId xmlns:a16="http://schemas.microsoft.com/office/drawing/2014/main" id="{57EFDA58-9A63-451B-FE0D-B66153CE0AA8}"/>
                    </a:ext>
                  </a:extLst>
                </p:cNvPr>
                <p:cNvSpPr/>
                <p:nvPr/>
              </p:nvSpPr>
              <p:spPr>
                <a:xfrm>
                  <a:off x="62716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1" name="Google Shape;4564;p65">
                  <a:extLst>
                    <a:ext uri="{FF2B5EF4-FFF2-40B4-BE49-F238E27FC236}">
                      <a16:creationId xmlns:a16="http://schemas.microsoft.com/office/drawing/2014/main" id="{CF7D083B-F68D-01DE-1599-028D4664F44C}"/>
                    </a:ext>
                  </a:extLst>
                </p:cNvPr>
                <p:cNvSpPr/>
                <p:nvPr/>
              </p:nvSpPr>
              <p:spPr>
                <a:xfrm>
                  <a:off x="6545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2" name="Google Shape;4565;p65">
                  <a:extLst>
                    <a:ext uri="{FF2B5EF4-FFF2-40B4-BE49-F238E27FC236}">
                      <a16:creationId xmlns:a16="http://schemas.microsoft.com/office/drawing/2014/main" id="{F950CD34-98A8-C2D6-D39F-ADF52EB10183}"/>
                    </a:ext>
                  </a:extLst>
                </p:cNvPr>
                <p:cNvSpPr/>
                <p:nvPr/>
              </p:nvSpPr>
              <p:spPr>
                <a:xfrm>
                  <a:off x="6820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3" name="Google Shape;4566;p65">
                  <a:extLst>
                    <a:ext uri="{FF2B5EF4-FFF2-40B4-BE49-F238E27FC236}">
                      <a16:creationId xmlns:a16="http://schemas.microsoft.com/office/drawing/2014/main" id="{AFD647BF-585A-38D0-AE1D-33F4997F5EC0}"/>
                    </a:ext>
                  </a:extLst>
                </p:cNvPr>
                <p:cNvSpPr/>
                <p:nvPr/>
              </p:nvSpPr>
              <p:spPr>
                <a:xfrm>
                  <a:off x="7094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4" name="Google Shape;4567;p65">
                  <a:extLst>
                    <a:ext uri="{FF2B5EF4-FFF2-40B4-BE49-F238E27FC236}">
                      <a16:creationId xmlns:a16="http://schemas.microsoft.com/office/drawing/2014/main" id="{1C9298F6-DE64-8F9A-00CE-EAE073CB15C8}"/>
                    </a:ext>
                  </a:extLst>
                </p:cNvPr>
                <p:cNvSpPr/>
                <p:nvPr/>
              </p:nvSpPr>
              <p:spPr>
                <a:xfrm>
                  <a:off x="7368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5" name="Google Shape;4568;p65">
                  <a:extLst>
                    <a:ext uri="{FF2B5EF4-FFF2-40B4-BE49-F238E27FC236}">
                      <a16:creationId xmlns:a16="http://schemas.microsoft.com/office/drawing/2014/main" id="{1BB8E455-954A-197D-31CB-3528D28A4D33}"/>
                    </a:ext>
                  </a:extLst>
                </p:cNvPr>
                <p:cNvSpPr/>
                <p:nvPr/>
              </p:nvSpPr>
              <p:spPr>
                <a:xfrm>
                  <a:off x="7642625" y="25299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86" name="Google Shape;4569;p65">
                  <a:extLst>
                    <a:ext uri="{FF2B5EF4-FFF2-40B4-BE49-F238E27FC236}">
                      <a16:creationId xmlns:a16="http://schemas.microsoft.com/office/drawing/2014/main" id="{64A2970B-1721-57DF-CA13-2F8C3B55A2F7}"/>
                    </a:ext>
                  </a:extLst>
                </p:cNvPr>
                <p:cNvSpPr/>
                <p:nvPr/>
              </p:nvSpPr>
              <p:spPr>
                <a:xfrm>
                  <a:off x="7916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7" name="Google Shape;4570;p65">
                  <a:extLst>
                    <a:ext uri="{FF2B5EF4-FFF2-40B4-BE49-F238E27FC236}">
                      <a16:creationId xmlns:a16="http://schemas.microsoft.com/office/drawing/2014/main" id="{2BB92D06-006F-EF0A-759D-7113FD17DBB6}"/>
                    </a:ext>
                  </a:extLst>
                </p:cNvPr>
                <p:cNvSpPr/>
                <p:nvPr/>
              </p:nvSpPr>
              <p:spPr>
                <a:xfrm>
                  <a:off x="5449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8" name="Google Shape;4571;p65">
                  <a:extLst>
                    <a:ext uri="{FF2B5EF4-FFF2-40B4-BE49-F238E27FC236}">
                      <a16:creationId xmlns:a16="http://schemas.microsoft.com/office/drawing/2014/main" id="{864644D4-27F5-CDA5-02A1-83C92C7DB783}"/>
                    </a:ext>
                  </a:extLst>
                </p:cNvPr>
                <p:cNvSpPr/>
                <p:nvPr/>
              </p:nvSpPr>
              <p:spPr>
                <a:xfrm>
                  <a:off x="5723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89" name="Google Shape;4572;p65">
                  <a:extLst>
                    <a:ext uri="{FF2B5EF4-FFF2-40B4-BE49-F238E27FC236}">
                      <a16:creationId xmlns:a16="http://schemas.microsoft.com/office/drawing/2014/main" id="{BE174C84-CFBC-FCCB-A08B-96F813974CFB}"/>
                    </a:ext>
                  </a:extLst>
                </p:cNvPr>
                <p:cNvSpPr/>
                <p:nvPr/>
              </p:nvSpPr>
              <p:spPr>
                <a:xfrm>
                  <a:off x="5997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0" name="Google Shape;4573;p65">
                  <a:extLst>
                    <a:ext uri="{FF2B5EF4-FFF2-40B4-BE49-F238E27FC236}">
                      <a16:creationId xmlns:a16="http://schemas.microsoft.com/office/drawing/2014/main" id="{5F883291-525F-2115-D732-A42C436952DD}"/>
                    </a:ext>
                  </a:extLst>
                </p:cNvPr>
                <p:cNvSpPr/>
                <p:nvPr/>
              </p:nvSpPr>
              <p:spPr>
                <a:xfrm>
                  <a:off x="6271625" y="2804150"/>
                  <a:ext cx="274200" cy="274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791" name="Google Shape;4574;p65">
                  <a:extLst>
                    <a:ext uri="{FF2B5EF4-FFF2-40B4-BE49-F238E27FC236}">
                      <a16:creationId xmlns:a16="http://schemas.microsoft.com/office/drawing/2014/main" id="{30FA2B39-0707-33B7-8E63-C61EB4D44366}"/>
                    </a:ext>
                  </a:extLst>
                </p:cNvPr>
                <p:cNvSpPr/>
                <p:nvPr/>
              </p:nvSpPr>
              <p:spPr>
                <a:xfrm>
                  <a:off x="6545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2" name="Google Shape;4575;p65">
                  <a:extLst>
                    <a:ext uri="{FF2B5EF4-FFF2-40B4-BE49-F238E27FC236}">
                      <a16:creationId xmlns:a16="http://schemas.microsoft.com/office/drawing/2014/main" id="{7092E5CF-97CA-CB9D-7C6A-072A57FC664B}"/>
                    </a:ext>
                  </a:extLst>
                </p:cNvPr>
                <p:cNvSpPr/>
                <p:nvPr/>
              </p:nvSpPr>
              <p:spPr>
                <a:xfrm>
                  <a:off x="6820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3" name="Google Shape;4576;p65">
                  <a:extLst>
                    <a:ext uri="{FF2B5EF4-FFF2-40B4-BE49-F238E27FC236}">
                      <a16:creationId xmlns:a16="http://schemas.microsoft.com/office/drawing/2014/main" id="{CE4655A3-F710-30A6-7C06-3D1091EA0141}"/>
                    </a:ext>
                  </a:extLst>
                </p:cNvPr>
                <p:cNvSpPr/>
                <p:nvPr/>
              </p:nvSpPr>
              <p:spPr>
                <a:xfrm>
                  <a:off x="7094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4" name="Google Shape;4577;p65">
                  <a:extLst>
                    <a:ext uri="{FF2B5EF4-FFF2-40B4-BE49-F238E27FC236}">
                      <a16:creationId xmlns:a16="http://schemas.microsoft.com/office/drawing/2014/main" id="{6CE992EB-5A09-1F89-99E9-2EC6C0319A72}"/>
                    </a:ext>
                  </a:extLst>
                </p:cNvPr>
                <p:cNvSpPr/>
                <p:nvPr/>
              </p:nvSpPr>
              <p:spPr>
                <a:xfrm>
                  <a:off x="7368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5" name="Google Shape;4578;p65">
                  <a:extLst>
                    <a:ext uri="{FF2B5EF4-FFF2-40B4-BE49-F238E27FC236}">
                      <a16:creationId xmlns:a16="http://schemas.microsoft.com/office/drawing/2014/main" id="{E292F066-25B9-CADC-6937-E9012F243A5E}"/>
                    </a:ext>
                  </a:extLst>
                </p:cNvPr>
                <p:cNvSpPr/>
                <p:nvPr/>
              </p:nvSpPr>
              <p:spPr>
                <a:xfrm>
                  <a:off x="76426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6" name="Google Shape;4579;p65">
                  <a:extLst>
                    <a:ext uri="{FF2B5EF4-FFF2-40B4-BE49-F238E27FC236}">
                      <a16:creationId xmlns:a16="http://schemas.microsoft.com/office/drawing/2014/main" id="{20603701-5B40-6A1E-BED4-BBFA3BD68082}"/>
                    </a:ext>
                  </a:extLst>
                </p:cNvPr>
                <p:cNvSpPr/>
                <p:nvPr/>
              </p:nvSpPr>
              <p:spPr>
                <a:xfrm>
                  <a:off x="7916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7" name="Google Shape;4580;p65">
                  <a:extLst>
                    <a:ext uri="{FF2B5EF4-FFF2-40B4-BE49-F238E27FC236}">
                      <a16:creationId xmlns:a16="http://schemas.microsoft.com/office/drawing/2014/main" id="{8B0C7F20-9D2F-B86B-A221-99395684591C}"/>
                    </a:ext>
                  </a:extLst>
                </p:cNvPr>
                <p:cNvSpPr/>
                <p:nvPr/>
              </p:nvSpPr>
              <p:spPr>
                <a:xfrm>
                  <a:off x="5449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8" name="Google Shape;4581;p65">
                  <a:extLst>
                    <a:ext uri="{FF2B5EF4-FFF2-40B4-BE49-F238E27FC236}">
                      <a16:creationId xmlns:a16="http://schemas.microsoft.com/office/drawing/2014/main" id="{3BCE405C-3457-F4BF-CF49-9388A17BE0E5}"/>
                    </a:ext>
                  </a:extLst>
                </p:cNvPr>
                <p:cNvSpPr/>
                <p:nvPr/>
              </p:nvSpPr>
              <p:spPr>
                <a:xfrm>
                  <a:off x="5723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4582;p65">
                  <a:extLst>
                    <a:ext uri="{FF2B5EF4-FFF2-40B4-BE49-F238E27FC236}">
                      <a16:creationId xmlns:a16="http://schemas.microsoft.com/office/drawing/2014/main" id="{61FE96DC-5AA4-068B-1865-4DCCF4231E64}"/>
                    </a:ext>
                  </a:extLst>
                </p:cNvPr>
                <p:cNvSpPr/>
                <p:nvPr/>
              </p:nvSpPr>
              <p:spPr>
                <a:xfrm>
                  <a:off x="5997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4583;p65">
                  <a:extLst>
                    <a:ext uri="{FF2B5EF4-FFF2-40B4-BE49-F238E27FC236}">
                      <a16:creationId xmlns:a16="http://schemas.microsoft.com/office/drawing/2014/main" id="{2B70FDB3-6C94-CDCA-F223-D0082CF4FE18}"/>
                    </a:ext>
                  </a:extLst>
                </p:cNvPr>
                <p:cNvSpPr/>
                <p:nvPr/>
              </p:nvSpPr>
              <p:spPr>
                <a:xfrm>
                  <a:off x="6271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4584;p65">
                  <a:extLst>
                    <a:ext uri="{FF2B5EF4-FFF2-40B4-BE49-F238E27FC236}">
                      <a16:creationId xmlns:a16="http://schemas.microsoft.com/office/drawing/2014/main" id="{E9918AA8-9024-CA6C-7F8C-266F268EF41E}"/>
                    </a:ext>
                  </a:extLst>
                </p:cNvPr>
                <p:cNvSpPr/>
                <p:nvPr/>
              </p:nvSpPr>
              <p:spPr>
                <a:xfrm>
                  <a:off x="6545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2" name="Google Shape;4585;p65">
                  <a:extLst>
                    <a:ext uri="{FF2B5EF4-FFF2-40B4-BE49-F238E27FC236}">
                      <a16:creationId xmlns:a16="http://schemas.microsoft.com/office/drawing/2014/main" id="{6E2BF891-7E76-E666-2E55-188C25ADD4ED}"/>
                    </a:ext>
                  </a:extLst>
                </p:cNvPr>
                <p:cNvSpPr/>
                <p:nvPr/>
              </p:nvSpPr>
              <p:spPr>
                <a:xfrm>
                  <a:off x="6820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3" name="Google Shape;4586;p65">
                  <a:extLst>
                    <a:ext uri="{FF2B5EF4-FFF2-40B4-BE49-F238E27FC236}">
                      <a16:creationId xmlns:a16="http://schemas.microsoft.com/office/drawing/2014/main" id="{F831E42B-4633-2EA3-74FB-82A6BF0A862B}"/>
                    </a:ext>
                  </a:extLst>
                </p:cNvPr>
                <p:cNvSpPr/>
                <p:nvPr/>
              </p:nvSpPr>
              <p:spPr>
                <a:xfrm>
                  <a:off x="7094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4" name="Google Shape;4587;p65">
                  <a:extLst>
                    <a:ext uri="{FF2B5EF4-FFF2-40B4-BE49-F238E27FC236}">
                      <a16:creationId xmlns:a16="http://schemas.microsoft.com/office/drawing/2014/main" id="{864C35C3-1249-0F4B-7F3E-5D38789D2FAB}"/>
                    </a:ext>
                  </a:extLst>
                </p:cNvPr>
                <p:cNvSpPr/>
                <p:nvPr/>
              </p:nvSpPr>
              <p:spPr>
                <a:xfrm>
                  <a:off x="7368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5" name="Google Shape;4588;p65">
                  <a:extLst>
                    <a:ext uri="{FF2B5EF4-FFF2-40B4-BE49-F238E27FC236}">
                      <a16:creationId xmlns:a16="http://schemas.microsoft.com/office/drawing/2014/main" id="{AF8B88B1-EC49-BA5A-77CF-895C7911CF20}"/>
                    </a:ext>
                  </a:extLst>
                </p:cNvPr>
                <p:cNvSpPr/>
                <p:nvPr/>
              </p:nvSpPr>
              <p:spPr>
                <a:xfrm>
                  <a:off x="7642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6" name="Google Shape;4589;p65">
                  <a:extLst>
                    <a:ext uri="{FF2B5EF4-FFF2-40B4-BE49-F238E27FC236}">
                      <a16:creationId xmlns:a16="http://schemas.microsoft.com/office/drawing/2014/main" id="{967D63DA-B362-A77D-B096-75D3643C9F7D}"/>
                    </a:ext>
                  </a:extLst>
                </p:cNvPr>
                <p:cNvSpPr/>
                <p:nvPr/>
              </p:nvSpPr>
              <p:spPr>
                <a:xfrm>
                  <a:off x="7916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3" name="加号 492">
                <a:extLst>
                  <a:ext uri="{FF2B5EF4-FFF2-40B4-BE49-F238E27FC236}">
                    <a16:creationId xmlns:a16="http://schemas.microsoft.com/office/drawing/2014/main" id="{F526485F-B7D4-D744-4B99-503AAECFA84A}"/>
                  </a:ext>
                </a:extLst>
              </p:cNvPr>
              <p:cNvSpPr/>
              <p:nvPr/>
            </p:nvSpPr>
            <p:spPr>
              <a:xfrm>
                <a:off x="6908129" y="2418162"/>
                <a:ext cx="258618" cy="258618"/>
              </a:xfrm>
              <a:prstGeom prst="mathPlus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494" name="Google Shape;4489;p65">
                <a:extLst>
                  <a:ext uri="{FF2B5EF4-FFF2-40B4-BE49-F238E27FC236}">
                    <a16:creationId xmlns:a16="http://schemas.microsoft.com/office/drawing/2014/main" id="{CDD6B75B-1C4B-5BB3-2BDC-C42CA09A1F2D}"/>
                  </a:ext>
                </a:extLst>
              </p:cNvPr>
              <p:cNvGrpSpPr/>
              <p:nvPr/>
            </p:nvGrpSpPr>
            <p:grpSpPr>
              <a:xfrm>
                <a:off x="7333846" y="1825723"/>
                <a:ext cx="1768767" cy="1771332"/>
                <a:chOff x="5448325" y="610550"/>
                <a:chExt cx="2742700" cy="2742000"/>
              </a:xfr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607" name="Google Shape;4490;p65">
                  <a:extLst>
                    <a:ext uri="{FF2B5EF4-FFF2-40B4-BE49-F238E27FC236}">
                      <a16:creationId xmlns:a16="http://schemas.microsoft.com/office/drawing/2014/main" id="{403E10D8-C3AB-5D02-9E9F-3802AC3A960C}"/>
                    </a:ext>
                  </a:extLst>
                </p:cNvPr>
                <p:cNvSpPr/>
                <p:nvPr/>
              </p:nvSpPr>
              <p:spPr>
                <a:xfrm>
                  <a:off x="5448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4491;p65">
                  <a:extLst>
                    <a:ext uri="{FF2B5EF4-FFF2-40B4-BE49-F238E27FC236}">
                      <a16:creationId xmlns:a16="http://schemas.microsoft.com/office/drawing/2014/main" id="{5C306AEB-1358-0402-6DE6-CB724BDA5BE6}"/>
                    </a:ext>
                  </a:extLst>
                </p:cNvPr>
                <p:cNvSpPr/>
                <p:nvPr/>
              </p:nvSpPr>
              <p:spPr>
                <a:xfrm>
                  <a:off x="5722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4492;p65">
                  <a:extLst>
                    <a:ext uri="{FF2B5EF4-FFF2-40B4-BE49-F238E27FC236}">
                      <a16:creationId xmlns:a16="http://schemas.microsoft.com/office/drawing/2014/main" id="{6083D7E2-0B6E-7E6A-EE10-D9D5B8693ABA}"/>
                    </a:ext>
                  </a:extLst>
                </p:cNvPr>
                <p:cNvSpPr/>
                <p:nvPr/>
              </p:nvSpPr>
              <p:spPr>
                <a:xfrm>
                  <a:off x="5996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4493;p65">
                  <a:extLst>
                    <a:ext uri="{FF2B5EF4-FFF2-40B4-BE49-F238E27FC236}">
                      <a16:creationId xmlns:a16="http://schemas.microsoft.com/office/drawing/2014/main" id="{EAC9F802-B095-2D43-4A93-E48E2C64B996}"/>
                    </a:ext>
                  </a:extLst>
                </p:cNvPr>
                <p:cNvSpPr/>
                <p:nvPr/>
              </p:nvSpPr>
              <p:spPr>
                <a:xfrm>
                  <a:off x="6270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4494;p65">
                  <a:extLst>
                    <a:ext uri="{FF2B5EF4-FFF2-40B4-BE49-F238E27FC236}">
                      <a16:creationId xmlns:a16="http://schemas.microsoft.com/office/drawing/2014/main" id="{F477036F-F340-20F1-D654-5B1B636BBCF1}"/>
                    </a:ext>
                  </a:extLst>
                </p:cNvPr>
                <p:cNvSpPr/>
                <p:nvPr/>
              </p:nvSpPr>
              <p:spPr>
                <a:xfrm>
                  <a:off x="6545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2" name="Google Shape;4495;p65">
                  <a:extLst>
                    <a:ext uri="{FF2B5EF4-FFF2-40B4-BE49-F238E27FC236}">
                      <a16:creationId xmlns:a16="http://schemas.microsoft.com/office/drawing/2014/main" id="{822D05C3-51D8-9DA6-7E12-9999083D9B00}"/>
                    </a:ext>
                  </a:extLst>
                </p:cNvPr>
                <p:cNvSpPr/>
                <p:nvPr/>
              </p:nvSpPr>
              <p:spPr>
                <a:xfrm>
                  <a:off x="6819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" name="Google Shape;4496;p65">
                  <a:extLst>
                    <a:ext uri="{FF2B5EF4-FFF2-40B4-BE49-F238E27FC236}">
                      <a16:creationId xmlns:a16="http://schemas.microsoft.com/office/drawing/2014/main" id="{A61573BB-DBB2-5A50-D1AE-14B8618D38F0}"/>
                    </a:ext>
                  </a:extLst>
                </p:cNvPr>
                <p:cNvSpPr/>
                <p:nvPr/>
              </p:nvSpPr>
              <p:spPr>
                <a:xfrm>
                  <a:off x="7093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4497;p65">
                  <a:extLst>
                    <a:ext uri="{FF2B5EF4-FFF2-40B4-BE49-F238E27FC236}">
                      <a16:creationId xmlns:a16="http://schemas.microsoft.com/office/drawing/2014/main" id="{39267E53-436C-C07E-16CE-79D77FC80FC0}"/>
                    </a:ext>
                  </a:extLst>
                </p:cNvPr>
                <p:cNvSpPr/>
                <p:nvPr/>
              </p:nvSpPr>
              <p:spPr>
                <a:xfrm>
                  <a:off x="7367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4498;p65">
                  <a:extLst>
                    <a:ext uri="{FF2B5EF4-FFF2-40B4-BE49-F238E27FC236}">
                      <a16:creationId xmlns:a16="http://schemas.microsoft.com/office/drawing/2014/main" id="{F1943791-E3B8-1A8D-C122-62F1C0BB041D}"/>
                    </a:ext>
                  </a:extLst>
                </p:cNvPr>
                <p:cNvSpPr/>
                <p:nvPr/>
              </p:nvSpPr>
              <p:spPr>
                <a:xfrm>
                  <a:off x="7641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4499;p65">
                  <a:extLst>
                    <a:ext uri="{FF2B5EF4-FFF2-40B4-BE49-F238E27FC236}">
                      <a16:creationId xmlns:a16="http://schemas.microsoft.com/office/drawing/2014/main" id="{B2F0625F-6608-3A4D-8E51-573163D046CB}"/>
                    </a:ext>
                  </a:extLst>
                </p:cNvPr>
                <p:cNvSpPr/>
                <p:nvPr/>
              </p:nvSpPr>
              <p:spPr>
                <a:xfrm>
                  <a:off x="7916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4500;p65">
                  <a:extLst>
                    <a:ext uri="{FF2B5EF4-FFF2-40B4-BE49-F238E27FC236}">
                      <a16:creationId xmlns:a16="http://schemas.microsoft.com/office/drawing/2014/main" id="{420C4221-845C-E996-B8A8-9371B7A16CB0}"/>
                    </a:ext>
                  </a:extLst>
                </p:cNvPr>
                <p:cNvSpPr/>
                <p:nvPr/>
              </p:nvSpPr>
              <p:spPr>
                <a:xfrm>
                  <a:off x="5448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4501;p65">
                  <a:extLst>
                    <a:ext uri="{FF2B5EF4-FFF2-40B4-BE49-F238E27FC236}">
                      <a16:creationId xmlns:a16="http://schemas.microsoft.com/office/drawing/2014/main" id="{64426C13-960E-C351-CB2D-8096FC51701A}"/>
                    </a:ext>
                  </a:extLst>
                </p:cNvPr>
                <p:cNvSpPr/>
                <p:nvPr/>
              </p:nvSpPr>
              <p:spPr>
                <a:xfrm>
                  <a:off x="5722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4502;p65">
                  <a:extLst>
                    <a:ext uri="{FF2B5EF4-FFF2-40B4-BE49-F238E27FC236}">
                      <a16:creationId xmlns:a16="http://schemas.microsoft.com/office/drawing/2014/main" id="{1F10DFAA-015A-6BF9-BD18-9E65A0FBFB8F}"/>
                    </a:ext>
                  </a:extLst>
                </p:cNvPr>
                <p:cNvSpPr/>
                <p:nvPr/>
              </p:nvSpPr>
              <p:spPr>
                <a:xfrm>
                  <a:off x="5996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4503;p65">
                  <a:extLst>
                    <a:ext uri="{FF2B5EF4-FFF2-40B4-BE49-F238E27FC236}">
                      <a16:creationId xmlns:a16="http://schemas.microsoft.com/office/drawing/2014/main" id="{BAD10FD0-4102-0442-9477-B89FA93B8953}"/>
                    </a:ext>
                  </a:extLst>
                </p:cNvPr>
                <p:cNvSpPr/>
                <p:nvPr/>
              </p:nvSpPr>
              <p:spPr>
                <a:xfrm>
                  <a:off x="62709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4504;p65">
                  <a:extLst>
                    <a:ext uri="{FF2B5EF4-FFF2-40B4-BE49-F238E27FC236}">
                      <a16:creationId xmlns:a16="http://schemas.microsoft.com/office/drawing/2014/main" id="{545F1315-73CA-7AF3-664F-7BFDD03C8DA3}"/>
                    </a:ext>
                  </a:extLst>
                </p:cNvPr>
                <p:cNvSpPr/>
                <p:nvPr/>
              </p:nvSpPr>
              <p:spPr>
                <a:xfrm>
                  <a:off x="6545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4505;p65">
                  <a:extLst>
                    <a:ext uri="{FF2B5EF4-FFF2-40B4-BE49-F238E27FC236}">
                      <a16:creationId xmlns:a16="http://schemas.microsoft.com/office/drawing/2014/main" id="{E9C6A8CA-9E4A-BDC6-9713-40BFCDA13BF0}"/>
                    </a:ext>
                  </a:extLst>
                </p:cNvPr>
                <p:cNvSpPr/>
                <p:nvPr/>
              </p:nvSpPr>
              <p:spPr>
                <a:xfrm>
                  <a:off x="6819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4506;p65">
                  <a:extLst>
                    <a:ext uri="{FF2B5EF4-FFF2-40B4-BE49-F238E27FC236}">
                      <a16:creationId xmlns:a16="http://schemas.microsoft.com/office/drawing/2014/main" id="{024EFCE6-566C-02B2-0EC6-9AD106C6EA76}"/>
                    </a:ext>
                  </a:extLst>
                </p:cNvPr>
                <p:cNvSpPr/>
                <p:nvPr/>
              </p:nvSpPr>
              <p:spPr>
                <a:xfrm>
                  <a:off x="7093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4507;p65">
                  <a:extLst>
                    <a:ext uri="{FF2B5EF4-FFF2-40B4-BE49-F238E27FC236}">
                      <a16:creationId xmlns:a16="http://schemas.microsoft.com/office/drawing/2014/main" id="{FF78E1A0-514A-FCB6-9724-B41366C46BEC}"/>
                    </a:ext>
                  </a:extLst>
                </p:cNvPr>
                <p:cNvSpPr/>
                <p:nvPr/>
              </p:nvSpPr>
              <p:spPr>
                <a:xfrm>
                  <a:off x="7367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4508;p65">
                  <a:extLst>
                    <a:ext uri="{FF2B5EF4-FFF2-40B4-BE49-F238E27FC236}">
                      <a16:creationId xmlns:a16="http://schemas.microsoft.com/office/drawing/2014/main" id="{5ACAB75A-3A98-7D50-F3B5-2E3BE6BBAEF8}"/>
                    </a:ext>
                  </a:extLst>
                </p:cNvPr>
                <p:cNvSpPr/>
                <p:nvPr/>
              </p:nvSpPr>
              <p:spPr>
                <a:xfrm>
                  <a:off x="7641925" y="8847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6" name="Google Shape;4509;p65">
                  <a:extLst>
                    <a:ext uri="{FF2B5EF4-FFF2-40B4-BE49-F238E27FC236}">
                      <a16:creationId xmlns:a16="http://schemas.microsoft.com/office/drawing/2014/main" id="{36C7E393-2261-FEF8-2033-8FA22518010E}"/>
                    </a:ext>
                  </a:extLst>
                </p:cNvPr>
                <p:cNvSpPr/>
                <p:nvPr/>
              </p:nvSpPr>
              <p:spPr>
                <a:xfrm>
                  <a:off x="7916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4510;p65">
                  <a:extLst>
                    <a:ext uri="{FF2B5EF4-FFF2-40B4-BE49-F238E27FC236}">
                      <a16:creationId xmlns:a16="http://schemas.microsoft.com/office/drawing/2014/main" id="{36ABC9A7-8386-B4FB-47D7-93F332217C1C}"/>
                    </a:ext>
                  </a:extLst>
                </p:cNvPr>
                <p:cNvSpPr/>
                <p:nvPr/>
              </p:nvSpPr>
              <p:spPr>
                <a:xfrm>
                  <a:off x="5449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4511;p65">
                  <a:extLst>
                    <a:ext uri="{FF2B5EF4-FFF2-40B4-BE49-F238E27FC236}">
                      <a16:creationId xmlns:a16="http://schemas.microsoft.com/office/drawing/2014/main" id="{E2DA2419-E40A-69D9-7274-6EFF911FCBF9}"/>
                    </a:ext>
                  </a:extLst>
                </p:cNvPr>
                <p:cNvSpPr/>
                <p:nvPr/>
              </p:nvSpPr>
              <p:spPr>
                <a:xfrm>
                  <a:off x="57232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4512;p65">
                  <a:extLst>
                    <a:ext uri="{FF2B5EF4-FFF2-40B4-BE49-F238E27FC236}">
                      <a16:creationId xmlns:a16="http://schemas.microsoft.com/office/drawing/2014/main" id="{566F4688-4A7A-4E23-553A-2B2DD60451EC}"/>
                    </a:ext>
                  </a:extLst>
                </p:cNvPr>
                <p:cNvSpPr/>
                <p:nvPr/>
              </p:nvSpPr>
              <p:spPr>
                <a:xfrm>
                  <a:off x="5997426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4513;p65">
                  <a:extLst>
                    <a:ext uri="{FF2B5EF4-FFF2-40B4-BE49-F238E27FC236}">
                      <a16:creationId xmlns:a16="http://schemas.microsoft.com/office/drawing/2014/main" id="{3609CC87-60A8-E73F-1F73-6BD10DF90AAB}"/>
                    </a:ext>
                  </a:extLst>
                </p:cNvPr>
                <p:cNvSpPr/>
                <p:nvPr/>
              </p:nvSpPr>
              <p:spPr>
                <a:xfrm>
                  <a:off x="6271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4514;p65">
                  <a:extLst>
                    <a:ext uri="{FF2B5EF4-FFF2-40B4-BE49-F238E27FC236}">
                      <a16:creationId xmlns:a16="http://schemas.microsoft.com/office/drawing/2014/main" id="{EB62CDC3-AADD-9219-1C07-23B2E68069B0}"/>
                    </a:ext>
                  </a:extLst>
                </p:cNvPr>
                <p:cNvSpPr/>
                <p:nvPr/>
              </p:nvSpPr>
              <p:spPr>
                <a:xfrm>
                  <a:off x="6545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4515;p65">
                  <a:extLst>
                    <a:ext uri="{FF2B5EF4-FFF2-40B4-BE49-F238E27FC236}">
                      <a16:creationId xmlns:a16="http://schemas.microsoft.com/office/drawing/2014/main" id="{DE43B20D-AB77-5A99-8890-E3CAD09478D1}"/>
                    </a:ext>
                  </a:extLst>
                </p:cNvPr>
                <p:cNvSpPr/>
                <p:nvPr/>
              </p:nvSpPr>
              <p:spPr>
                <a:xfrm>
                  <a:off x="6820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4516;p65">
                  <a:extLst>
                    <a:ext uri="{FF2B5EF4-FFF2-40B4-BE49-F238E27FC236}">
                      <a16:creationId xmlns:a16="http://schemas.microsoft.com/office/drawing/2014/main" id="{B35CBF97-6FEE-49C8-7F57-1FF87A10FDD1}"/>
                    </a:ext>
                  </a:extLst>
                </p:cNvPr>
                <p:cNvSpPr/>
                <p:nvPr/>
              </p:nvSpPr>
              <p:spPr>
                <a:xfrm>
                  <a:off x="7094225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4517;p65">
                  <a:extLst>
                    <a:ext uri="{FF2B5EF4-FFF2-40B4-BE49-F238E27FC236}">
                      <a16:creationId xmlns:a16="http://schemas.microsoft.com/office/drawing/2014/main" id="{8552ECF5-3A95-8357-8FB2-CE8440A0741F}"/>
                    </a:ext>
                  </a:extLst>
                </p:cNvPr>
                <p:cNvSpPr/>
                <p:nvPr/>
              </p:nvSpPr>
              <p:spPr>
                <a:xfrm>
                  <a:off x="73684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4518;p65">
                  <a:extLst>
                    <a:ext uri="{FF2B5EF4-FFF2-40B4-BE49-F238E27FC236}">
                      <a16:creationId xmlns:a16="http://schemas.microsoft.com/office/drawing/2014/main" id="{ABD75A79-F316-5C77-D7DF-237F8F49DB61}"/>
                    </a:ext>
                  </a:extLst>
                </p:cNvPr>
                <p:cNvSpPr/>
                <p:nvPr/>
              </p:nvSpPr>
              <p:spPr>
                <a:xfrm>
                  <a:off x="7642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4519;p65">
                  <a:extLst>
                    <a:ext uri="{FF2B5EF4-FFF2-40B4-BE49-F238E27FC236}">
                      <a16:creationId xmlns:a16="http://schemas.microsoft.com/office/drawing/2014/main" id="{C0BA2DED-2475-0239-D6FC-AF2F8CDC6EEB}"/>
                    </a:ext>
                  </a:extLst>
                </p:cNvPr>
                <p:cNvSpPr/>
                <p:nvPr/>
              </p:nvSpPr>
              <p:spPr>
                <a:xfrm>
                  <a:off x="7916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4520;p65">
                  <a:extLst>
                    <a:ext uri="{FF2B5EF4-FFF2-40B4-BE49-F238E27FC236}">
                      <a16:creationId xmlns:a16="http://schemas.microsoft.com/office/drawing/2014/main" id="{26E971C6-616C-CBDE-E740-F8A44A8B9CAE}"/>
                    </a:ext>
                  </a:extLst>
                </p:cNvPr>
                <p:cNvSpPr/>
                <p:nvPr/>
              </p:nvSpPr>
              <p:spPr>
                <a:xfrm>
                  <a:off x="5449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4521;p65">
                  <a:extLst>
                    <a:ext uri="{FF2B5EF4-FFF2-40B4-BE49-F238E27FC236}">
                      <a16:creationId xmlns:a16="http://schemas.microsoft.com/office/drawing/2014/main" id="{608164A9-9B8C-5BDA-6ABF-15D3E648E5A2}"/>
                    </a:ext>
                  </a:extLst>
                </p:cNvPr>
                <p:cNvSpPr/>
                <p:nvPr/>
              </p:nvSpPr>
              <p:spPr>
                <a:xfrm>
                  <a:off x="57232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4522;p65">
                  <a:extLst>
                    <a:ext uri="{FF2B5EF4-FFF2-40B4-BE49-F238E27FC236}">
                      <a16:creationId xmlns:a16="http://schemas.microsoft.com/office/drawing/2014/main" id="{C444180D-F514-D807-4454-FE3DDF068FB7}"/>
                    </a:ext>
                  </a:extLst>
                </p:cNvPr>
                <p:cNvSpPr/>
                <p:nvPr/>
              </p:nvSpPr>
              <p:spPr>
                <a:xfrm>
                  <a:off x="5997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4523;p65">
                  <a:extLst>
                    <a:ext uri="{FF2B5EF4-FFF2-40B4-BE49-F238E27FC236}">
                      <a16:creationId xmlns:a16="http://schemas.microsoft.com/office/drawing/2014/main" id="{4BDB41B6-EE1F-CCCC-D349-2952C366CAFD}"/>
                    </a:ext>
                  </a:extLst>
                </p:cNvPr>
                <p:cNvSpPr/>
                <p:nvPr/>
              </p:nvSpPr>
              <p:spPr>
                <a:xfrm>
                  <a:off x="6271625" y="14331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641" name="Google Shape;4524;p65">
                  <a:extLst>
                    <a:ext uri="{FF2B5EF4-FFF2-40B4-BE49-F238E27FC236}">
                      <a16:creationId xmlns:a16="http://schemas.microsoft.com/office/drawing/2014/main" id="{147584EF-12DA-A8D9-900C-392E6A1E7AF2}"/>
                    </a:ext>
                  </a:extLst>
                </p:cNvPr>
                <p:cNvSpPr/>
                <p:nvPr/>
              </p:nvSpPr>
              <p:spPr>
                <a:xfrm>
                  <a:off x="6545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4525;p65">
                  <a:extLst>
                    <a:ext uri="{FF2B5EF4-FFF2-40B4-BE49-F238E27FC236}">
                      <a16:creationId xmlns:a16="http://schemas.microsoft.com/office/drawing/2014/main" id="{B986ECC5-FD0D-9C15-AE64-A57ABDF1BCB0}"/>
                    </a:ext>
                  </a:extLst>
                </p:cNvPr>
                <p:cNvSpPr/>
                <p:nvPr/>
              </p:nvSpPr>
              <p:spPr>
                <a:xfrm>
                  <a:off x="6820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4526;p65">
                  <a:extLst>
                    <a:ext uri="{FF2B5EF4-FFF2-40B4-BE49-F238E27FC236}">
                      <a16:creationId xmlns:a16="http://schemas.microsoft.com/office/drawing/2014/main" id="{1E14E435-DF22-907D-75D4-5381FB5E4742}"/>
                    </a:ext>
                  </a:extLst>
                </p:cNvPr>
                <p:cNvSpPr/>
                <p:nvPr/>
              </p:nvSpPr>
              <p:spPr>
                <a:xfrm>
                  <a:off x="7094225" y="14331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4527;p65">
                  <a:extLst>
                    <a:ext uri="{FF2B5EF4-FFF2-40B4-BE49-F238E27FC236}">
                      <a16:creationId xmlns:a16="http://schemas.microsoft.com/office/drawing/2014/main" id="{AE901F3D-73A0-4C7C-3399-2DA79D490411}"/>
                    </a:ext>
                  </a:extLst>
                </p:cNvPr>
                <p:cNvSpPr/>
                <p:nvPr/>
              </p:nvSpPr>
              <p:spPr>
                <a:xfrm>
                  <a:off x="7368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4528;p65">
                  <a:extLst>
                    <a:ext uri="{FF2B5EF4-FFF2-40B4-BE49-F238E27FC236}">
                      <a16:creationId xmlns:a16="http://schemas.microsoft.com/office/drawing/2014/main" id="{F16C0C49-0B16-D50B-BEE3-22E26208B194}"/>
                    </a:ext>
                  </a:extLst>
                </p:cNvPr>
                <p:cNvSpPr/>
                <p:nvPr/>
              </p:nvSpPr>
              <p:spPr>
                <a:xfrm>
                  <a:off x="76426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4529;p65">
                  <a:extLst>
                    <a:ext uri="{FF2B5EF4-FFF2-40B4-BE49-F238E27FC236}">
                      <a16:creationId xmlns:a16="http://schemas.microsoft.com/office/drawing/2014/main" id="{48518F6C-696B-DECA-0A33-83DD7A80F429}"/>
                    </a:ext>
                  </a:extLst>
                </p:cNvPr>
                <p:cNvSpPr/>
                <p:nvPr/>
              </p:nvSpPr>
              <p:spPr>
                <a:xfrm>
                  <a:off x="7916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4530;p65">
                  <a:extLst>
                    <a:ext uri="{FF2B5EF4-FFF2-40B4-BE49-F238E27FC236}">
                      <a16:creationId xmlns:a16="http://schemas.microsoft.com/office/drawing/2014/main" id="{E105D4F8-0103-6484-0CEB-5895FC95AA2B}"/>
                    </a:ext>
                  </a:extLst>
                </p:cNvPr>
                <p:cNvSpPr/>
                <p:nvPr/>
              </p:nvSpPr>
              <p:spPr>
                <a:xfrm>
                  <a:off x="5449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4531;p65">
                  <a:extLst>
                    <a:ext uri="{FF2B5EF4-FFF2-40B4-BE49-F238E27FC236}">
                      <a16:creationId xmlns:a16="http://schemas.microsoft.com/office/drawing/2014/main" id="{127D7967-07AC-23C7-3E66-3F9424B13220}"/>
                    </a:ext>
                  </a:extLst>
                </p:cNvPr>
                <p:cNvSpPr/>
                <p:nvPr/>
              </p:nvSpPr>
              <p:spPr>
                <a:xfrm>
                  <a:off x="5723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4532;p65">
                  <a:extLst>
                    <a:ext uri="{FF2B5EF4-FFF2-40B4-BE49-F238E27FC236}">
                      <a16:creationId xmlns:a16="http://schemas.microsoft.com/office/drawing/2014/main" id="{BD05D0B3-44AF-C7D3-AD0E-6F7BF308A022}"/>
                    </a:ext>
                  </a:extLst>
                </p:cNvPr>
                <p:cNvSpPr/>
                <p:nvPr/>
              </p:nvSpPr>
              <p:spPr>
                <a:xfrm>
                  <a:off x="5997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4533;p65">
                  <a:extLst>
                    <a:ext uri="{FF2B5EF4-FFF2-40B4-BE49-F238E27FC236}">
                      <a16:creationId xmlns:a16="http://schemas.microsoft.com/office/drawing/2014/main" id="{AA755598-B3D9-CED9-4FE5-274700018A27}"/>
                    </a:ext>
                  </a:extLst>
                </p:cNvPr>
                <p:cNvSpPr/>
                <p:nvPr/>
              </p:nvSpPr>
              <p:spPr>
                <a:xfrm>
                  <a:off x="6271625" y="1707350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4534;p65">
                  <a:extLst>
                    <a:ext uri="{FF2B5EF4-FFF2-40B4-BE49-F238E27FC236}">
                      <a16:creationId xmlns:a16="http://schemas.microsoft.com/office/drawing/2014/main" id="{33B8A572-A236-C376-021A-DD067E01C25C}"/>
                    </a:ext>
                  </a:extLst>
                </p:cNvPr>
                <p:cNvSpPr/>
                <p:nvPr/>
              </p:nvSpPr>
              <p:spPr>
                <a:xfrm>
                  <a:off x="6545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4535;p65">
                  <a:extLst>
                    <a:ext uri="{FF2B5EF4-FFF2-40B4-BE49-F238E27FC236}">
                      <a16:creationId xmlns:a16="http://schemas.microsoft.com/office/drawing/2014/main" id="{4896442A-E67D-CAA9-E9FB-27630D7DCDF9}"/>
                    </a:ext>
                  </a:extLst>
                </p:cNvPr>
                <p:cNvSpPr/>
                <p:nvPr/>
              </p:nvSpPr>
              <p:spPr>
                <a:xfrm>
                  <a:off x="6820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4536;p65">
                  <a:extLst>
                    <a:ext uri="{FF2B5EF4-FFF2-40B4-BE49-F238E27FC236}">
                      <a16:creationId xmlns:a16="http://schemas.microsoft.com/office/drawing/2014/main" id="{BBF6CD24-4819-F9F6-264E-ACE01304EBB5}"/>
                    </a:ext>
                  </a:extLst>
                </p:cNvPr>
                <p:cNvSpPr/>
                <p:nvPr/>
              </p:nvSpPr>
              <p:spPr>
                <a:xfrm>
                  <a:off x="7094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4537;p65">
                  <a:extLst>
                    <a:ext uri="{FF2B5EF4-FFF2-40B4-BE49-F238E27FC236}">
                      <a16:creationId xmlns:a16="http://schemas.microsoft.com/office/drawing/2014/main" id="{EC7A5BAF-8A7B-A7E4-A02C-C45956CC14A2}"/>
                    </a:ext>
                  </a:extLst>
                </p:cNvPr>
                <p:cNvSpPr/>
                <p:nvPr/>
              </p:nvSpPr>
              <p:spPr>
                <a:xfrm>
                  <a:off x="7368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4538;p65">
                  <a:extLst>
                    <a:ext uri="{FF2B5EF4-FFF2-40B4-BE49-F238E27FC236}">
                      <a16:creationId xmlns:a16="http://schemas.microsoft.com/office/drawing/2014/main" id="{4806C590-AE4A-2E71-BD0E-4F92EF092CC5}"/>
                    </a:ext>
                  </a:extLst>
                </p:cNvPr>
                <p:cNvSpPr/>
                <p:nvPr/>
              </p:nvSpPr>
              <p:spPr>
                <a:xfrm>
                  <a:off x="76426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4539;p65">
                  <a:extLst>
                    <a:ext uri="{FF2B5EF4-FFF2-40B4-BE49-F238E27FC236}">
                      <a16:creationId xmlns:a16="http://schemas.microsoft.com/office/drawing/2014/main" id="{ADE30B88-68D4-EDE6-AD4C-0C1A782C841F}"/>
                    </a:ext>
                  </a:extLst>
                </p:cNvPr>
                <p:cNvSpPr/>
                <p:nvPr/>
              </p:nvSpPr>
              <p:spPr>
                <a:xfrm>
                  <a:off x="7916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4540;p65">
                  <a:extLst>
                    <a:ext uri="{FF2B5EF4-FFF2-40B4-BE49-F238E27FC236}">
                      <a16:creationId xmlns:a16="http://schemas.microsoft.com/office/drawing/2014/main" id="{56A15BEF-DE88-CD2D-D740-4E55FB9D9395}"/>
                    </a:ext>
                  </a:extLst>
                </p:cNvPr>
                <p:cNvSpPr/>
                <p:nvPr/>
              </p:nvSpPr>
              <p:spPr>
                <a:xfrm>
                  <a:off x="54483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4541;p65">
                  <a:extLst>
                    <a:ext uri="{FF2B5EF4-FFF2-40B4-BE49-F238E27FC236}">
                      <a16:creationId xmlns:a16="http://schemas.microsoft.com/office/drawing/2014/main" id="{4A95C102-D2A3-EEF5-84D3-924244430422}"/>
                    </a:ext>
                  </a:extLst>
                </p:cNvPr>
                <p:cNvSpPr/>
                <p:nvPr/>
              </p:nvSpPr>
              <p:spPr>
                <a:xfrm>
                  <a:off x="5722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4542;p65">
                  <a:extLst>
                    <a:ext uri="{FF2B5EF4-FFF2-40B4-BE49-F238E27FC236}">
                      <a16:creationId xmlns:a16="http://schemas.microsoft.com/office/drawing/2014/main" id="{5B3CEF3A-2702-26D7-9C14-D2A9BE209F1A}"/>
                    </a:ext>
                  </a:extLst>
                </p:cNvPr>
                <p:cNvSpPr/>
                <p:nvPr/>
              </p:nvSpPr>
              <p:spPr>
                <a:xfrm>
                  <a:off x="5996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4543;p65">
                  <a:extLst>
                    <a:ext uri="{FF2B5EF4-FFF2-40B4-BE49-F238E27FC236}">
                      <a16:creationId xmlns:a16="http://schemas.microsoft.com/office/drawing/2014/main" id="{9992141B-DF80-F1F6-8998-6675BF48553E}"/>
                    </a:ext>
                  </a:extLst>
                </p:cNvPr>
                <p:cNvSpPr/>
                <p:nvPr/>
              </p:nvSpPr>
              <p:spPr>
                <a:xfrm>
                  <a:off x="6270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4544;p65">
                  <a:extLst>
                    <a:ext uri="{FF2B5EF4-FFF2-40B4-BE49-F238E27FC236}">
                      <a16:creationId xmlns:a16="http://schemas.microsoft.com/office/drawing/2014/main" id="{58840FB6-66B2-5DB7-4398-EDD32FCD62FB}"/>
                    </a:ext>
                  </a:extLst>
                </p:cNvPr>
                <p:cNvSpPr/>
                <p:nvPr/>
              </p:nvSpPr>
              <p:spPr>
                <a:xfrm>
                  <a:off x="6545125" y="19815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2" name="Google Shape;4545;p65">
                  <a:extLst>
                    <a:ext uri="{FF2B5EF4-FFF2-40B4-BE49-F238E27FC236}">
                      <a16:creationId xmlns:a16="http://schemas.microsoft.com/office/drawing/2014/main" id="{623A1DAD-BA46-9698-94CD-40ACD890BB83}"/>
                    </a:ext>
                  </a:extLst>
                </p:cNvPr>
                <p:cNvSpPr/>
                <p:nvPr/>
              </p:nvSpPr>
              <p:spPr>
                <a:xfrm>
                  <a:off x="6819325" y="19815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63" name="Google Shape;4546;p65">
                  <a:extLst>
                    <a:ext uri="{FF2B5EF4-FFF2-40B4-BE49-F238E27FC236}">
                      <a16:creationId xmlns:a16="http://schemas.microsoft.com/office/drawing/2014/main" id="{38B9F051-C7F6-A3D3-8DAF-EEF230628772}"/>
                    </a:ext>
                  </a:extLst>
                </p:cNvPr>
                <p:cNvSpPr/>
                <p:nvPr/>
              </p:nvSpPr>
              <p:spPr>
                <a:xfrm>
                  <a:off x="7093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4547;p65">
                  <a:extLst>
                    <a:ext uri="{FF2B5EF4-FFF2-40B4-BE49-F238E27FC236}">
                      <a16:creationId xmlns:a16="http://schemas.microsoft.com/office/drawing/2014/main" id="{80EEC7C1-5D7B-74FD-5F32-56C3F37D72B8}"/>
                    </a:ext>
                  </a:extLst>
                </p:cNvPr>
                <p:cNvSpPr/>
                <p:nvPr/>
              </p:nvSpPr>
              <p:spPr>
                <a:xfrm>
                  <a:off x="7367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4548;p65">
                  <a:extLst>
                    <a:ext uri="{FF2B5EF4-FFF2-40B4-BE49-F238E27FC236}">
                      <a16:creationId xmlns:a16="http://schemas.microsoft.com/office/drawing/2014/main" id="{3DCE500B-0DDB-D752-AB77-355F6D144FB2}"/>
                    </a:ext>
                  </a:extLst>
                </p:cNvPr>
                <p:cNvSpPr/>
                <p:nvPr/>
              </p:nvSpPr>
              <p:spPr>
                <a:xfrm>
                  <a:off x="7641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4549;p65">
                  <a:extLst>
                    <a:ext uri="{FF2B5EF4-FFF2-40B4-BE49-F238E27FC236}">
                      <a16:creationId xmlns:a16="http://schemas.microsoft.com/office/drawing/2014/main" id="{066257C0-6658-1CD3-C27A-FFC2613B2CE1}"/>
                    </a:ext>
                  </a:extLst>
                </p:cNvPr>
                <p:cNvSpPr/>
                <p:nvPr/>
              </p:nvSpPr>
              <p:spPr>
                <a:xfrm>
                  <a:off x="79161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4550;p65">
                  <a:extLst>
                    <a:ext uri="{FF2B5EF4-FFF2-40B4-BE49-F238E27FC236}">
                      <a16:creationId xmlns:a16="http://schemas.microsoft.com/office/drawing/2014/main" id="{CBBB51C3-7999-F4E3-944A-1F59C7048AF6}"/>
                    </a:ext>
                  </a:extLst>
                </p:cNvPr>
                <p:cNvSpPr/>
                <p:nvPr/>
              </p:nvSpPr>
              <p:spPr>
                <a:xfrm>
                  <a:off x="5448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4551;p65">
                  <a:extLst>
                    <a:ext uri="{FF2B5EF4-FFF2-40B4-BE49-F238E27FC236}">
                      <a16:creationId xmlns:a16="http://schemas.microsoft.com/office/drawing/2014/main" id="{E1AA1EE8-CDF9-80D4-EE45-2196B90D75A8}"/>
                    </a:ext>
                  </a:extLst>
                </p:cNvPr>
                <p:cNvSpPr/>
                <p:nvPr/>
              </p:nvSpPr>
              <p:spPr>
                <a:xfrm>
                  <a:off x="5722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4552;p65">
                  <a:extLst>
                    <a:ext uri="{FF2B5EF4-FFF2-40B4-BE49-F238E27FC236}">
                      <a16:creationId xmlns:a16="http://schemas.microsoft.com/office/drawing/2014/main" id="{6E1CEA3A-1473-95F7-62BD-3FE6C56D8E24}"/>
                    </a:ext>
                  </a:extLst>
                </p:cNvPr>
                <p:cNvSpPr/>
                <p:nvPr/>
              </p:nvSpPr>
              <p:spPr>
                <a:xfrm>
                  <a:off x="5996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4553;p65">
                  <a:extLst>
                    <a:ext uri="{FF2B5EF4-FFF2-40B4-BE49-F238E27FC236}">
                      <a16:creationId xmlns:a16="http://schemas.microsoft.com/office/drawing/2014/main" id="{64CDE456-4E4E-5170-8BEB-9E79FA4CFC7D}"/>
                    </a:ext>
                  </a:extLst>
                </p:cNvPr>
                <p:cNvSpPr/>
                <p:nvPr/>
              </p:nvSpPr>
              <p:spPr>
                <a:xfrm>
                  <a:off x="6270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4554;p65">
                  <a:extLst>
                    <a:ext uri="{FF2B5EF4-FFF2-40B4-BE49-F238E27FC236}">
                      <a16:creationId xmlns:a16="http://schemas.microsoft.com/office/drawing/2014/main" id="{8369D19F-C627-7B16-7861-805CE4A73D6E}"/>
                    </a:ext>
                  </a:extLst>
                </p:cNvPr>
                <p:cNvSpPr/>
                <p:nvPr/>
              </p:nvSpPr>
              <p:spPr>
                <a:xfrm>
                  <a:off x="6545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" name="Google Shape;4555;p65">
                  <a:extLst>
                    <a:ext uri="{FF2B5EF4-FFF2-40B4-BE49-F238E27FC236}">
                      <a16:creationId xmlns:a16="http://schemas.microsoft.com/office/drawing/2014/main" id="{44835C01-9635-2D31-DC44-2605A4F861D6}"/>
                    </a:ext>
                  </a:extLst>
                </p:cNvPr>
                <p:cNvSpPr/>
                <p:nvPr/>
              </p:nvSpPr>
              <p:spPr>
                <a:xfrm>
                  <a:off x="6819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" name="Google Shape;4556;p65">
                  <a:extLst>
                    <a:ext uri="{FF2B5EF4-FFF2-40B4-BE49-F238E27FC236}">
                      <a16:creationId xmlns:a16="http://schemas.microsoft.com/office/drawing/2014/main" id="{8BAA3489-A66D-0031-6FE2-40746D28A533}"/>
                    </a:ext>
                  </a:extLst>
                </p:cNvPr>
                <p:cNvSpPr/>
                <p:nvPr/>
              </p:nvSpPr>
              <p:spPr>
                <a:xfrm>
                  <a:off x="7093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4557;p65">
                  <a:extLst>
                    <a:ext uri="{FF2B5EF4-FFF2-40B4-BE49-F238E27FC236}">
                      <a16:creationId xmlns:a16="http://schemas.microsoft.com/office/drawing/2014/main" id="{573591DF-4753-7A06-817F-EA53FC0BD423}"/>
                    </a:ext>
                  </a:extLst>
                </p:cNvPr>
                <p:cNvSpPr/>
                <p:nvPr/>
              </p:nvSpPr>
              <p:spPr>
                <a:xfrm>
                  <a:off x="7367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4558;p65">
                  <a:extLst>
                    <a:ext uri="{FF2B5EF4-FFF2-40B4-BE49-F238E27FC236}">
                      <a16:creationId xmlns:a16="http://schemas.microsoft.com/office/drawing/2014/main" id="{CD03AF22-6BDF-09F9-400D-8A0D8C776962}"/>
                    </a:ext>
                  </a:extLst>
                </p:cNvPr>
                <p:cNvSpPr/>
                <p:nvPr/>
              </p:nvSpPr>
              <p:spPr>
                <a:xfrm>
                  <a:off x="7641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4559;p65">
                  <a:extLst>
                    <a:ext uri="{FF2B5EF4-FFF2-40B4-BE49-F238E27FC236}">
                      <a16:creationId xmlns:a16="http://schemas.microsoft.com/office/drawing/2014/main" id="{53B876FC-93B8-C193-8F4E-06E7546CF3B2}"/>
                    </a:ext>
                  </a:extLst>
                </p:cNvPr>
                <p:cNvSpPr/>
                <p:nvPr/>
              </p:nvSpPr>
              <p:spPr>
                <a:xfrm>
                  <a:off x="7916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4560;p65">
                  <a:extLst>
                    <a:ext uri="{FF2B5EF4-FFF2-40B4-BE49-F238E27FC236}">
                      <a16:creationId xmlns:a16="http://schemas.microsoft.com/office/drawing/2014/main" id="{BBA7B1BD-A433-7B42-3EA3-2E72B89BC5E2}"/>
                    </a:ext>
                  </a:extLst>
                </p:cNvPr>
                <p:cNvSpPr/>
                <p:nvPr/>
              </p:nvSpPr>
              <p:spPr>
                <a:xfrm>
                  <a:off x="5449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4561;p65">
                  <a:extLst>
                    <a:ext uri="{FF2B5EF4-FFF2-40B4-BE49-F238E27FC236}">
                      <a16:creationId xmlns:a16="http://schemas.microsoft.com/office/drawing/2014/main" id="{0D1E71FA-18C8-C53C-E7BD-0CE5DC57BB7C}"/>
                    </a:ext>
                  </a:extLst>
                </p:cNvPr>
                <p:cNvSpPr/>
                <p:nvPr/>
              </p:nvSpPr>
              <p:spPr>
                <a:xfrm>
                  <a:off x="5723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4562;p65">
                  <a:extLst>
                    <a:ext uri="{FF2B5EF4-FFF2-40B4-BE49-F238E27FC236}">
                      <a16:creationId xmlns:a16="http://schemas.microsoft.com/office/drawing/2014/main" id="{B5AEBAD1-5BEC-A1AD-E3B6-9593086AE287}"/>
                    </a:ext>
                  </a:extLst>
                </p:cNvPr>
                <p:cNvSpPr/>
                <p:nvPr/>
              </p:nvSpPr>
              <p:spPr>
                <a:xfrm>
                  <a:off x="5997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4563;p65">
                  <a:extLst>
                    <a:ext uri="{FF2B5EF4-FFF2-40B4-BE49-F238E27FC236}">
                      <a16:creationId xmlns:a16="http://schemas.microsoft.com/office/drawing/2014/main" id="{589447E7-A8AA-A28D-8114-59E67A76C5E2}"/>
                    </a:ext>
                  </a:extLst>
                </p:cNvPr>
                <p:cNvSpPr/>
                <p:nvPr/>
              </p:nvSpPr>
              <p:spPr>
                <a:xfrm>
                  <a:off x="62716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4564;p65">
                  <a:extLst>
                    <a:ext uri="{FF2B5EF4-FFF2-40B4-BE49-F238E27FC236}">
                      <a16:creationId xmlns:a16="http://schemas.microsoft.com/office/drawing/2014/main" id="{0F6558E1-4D1E-7C09-11A8-A159804753CA}"/>
                    </a:ext>
                  </a:extLst>
                </p:cNvPr>
                <p:cNvSpPr/>
                <p:nvPr/>
              </p:nvSpPr>
              <p:spPr>
                <a:xfrm>
                  <a:off x="6545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4565;p65">
                  <a:extLst>
                    <a:ext uri="{FF2B5EF4-FFF2-40B4-BE49-F238E27FC236}">
                      <a16:creationId xmlns:a16="http://schemas.microsoft.com/office/drawing/2014/main" id="{674DD0CF-CB11-20BE-87E3-DF07E9961C6E}"/>
                    </a:ext>
                  </a:extLst>
                </p:cNvPr>
                <p:cNvSpPr/>
                <p:nvPr/>
              </p:nvSpPr>
              <p:spPr>
                <a:xfrm>
                  <a:off x="6820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4566;p65">
                  <a:extLst>
                    <a:ext uri="{FF2B5EF4-FFF2-40B4-BE49-F238E27FC236}">
                      <a16:creationId xmlns:a16="http://schemas.microsoft.com/office/drawing/2014/main" id="{22FE7882-7772-58D7-7F9D-8EDA2A49DCFB}"/>
                    </a:ext>
                  </a:extLst>
                </p:cNvPr>
                <p:cNvSpPr/>
                <p:nvPr/>
              </p:nvSpPr>
              <p:spPr>
                <a:xfrm>
                  <a:off x="7094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4567;p65">
                  <a:extLst>
                    <a:ext uri="{FF2B5EF4-FFF2-40B4-BE49-F238E27FC236}">
                      <a16:creationId xmlns:a16="http://schemas.microsoft.com/office/drawing/2014/main" id="{4A1F229B-4601-9A28-E73C-4BD7C1831250}"/>
                    </a:ext>
                  </a:extLst>
                </p:cNvPr>
                <p:cNvSpPr/>
                <p:nvPr/>
              </p:nvSpPr>
              <p:spPr>
                <a:xfrm>
                  <a:off x="7368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4568;p65">
                  <a:extLst>
                    <a:ext uri="{FF2B5EF4-FFF2-40B4-BE49-F238E27FC236}">
                      <a16:creationId xmlns:a16="http://schemas.microsoft.com/office/drawing/2014/main" id="{C4177A22-EFDF-1DDE-7BA2-598A4815FC4F}"/>
                    </a:ext>
                  </a:extLst>
                </p:cNvPr>
                <p:cNvSpPr/>
                <p:nvPr/>
              </p:nvSpPr>
              <p:spPr>
                <a:xfrm>
                  <a:off x="7642625" y="25299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86" name="Google Shape;4569;p65">
                  <a:extLst>
                    <a:ext uri="{FF2B5EF4-FFF2-40B4-BE49-F238E27FC236}">
                      <a16:creationId xmlns:a16="http://schemas.microsoft.com/office/drawing/2014/main" id="{F2AB7617-4BC4-E286-6D05-BA6CE9923042}"/>
                    </a:ext>
                  </a:extLst>
                </p:cNvPr>
                <p:cNvSpPr/>
                <p:nvPr/>
              </p:nvSpPr>
              <p:spPr>
                <a:xfrm>
                  <a:off x="7916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4570;p65">
                  <a:extLst>
                    <a:ext uri="{FF2B5EF4-FFF2-40B4-BE49-F238E27FC236}">
                      <a16:creationId xmlns:a16="http://schemas.microsoft.com/office/drawing/2014/main" id="{EE42FE98-EDC3-57B6-33FF-5D482867646C}"/>
                    </a:ext>
                  </a:extLst>
                </p:cNvPr>
                <p:cNvSpPr/>
                <p:nvPr/>
              </p:nvSpPr>
              <p:spPr>
                <a:xfrm>
                  <a:off x="5449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4571;p65">
                  <a:extLst>
                    <a:ext uri="{FF2B5EF4-FFF2-40B4-BE49-F238E27FC236}">
                      <a16:creationId xmlns:a16="http://schemas.microsoft.com/office/drawing/2014/main" id="{28CA3BDA-CC55-FF8F-A786-7C6C8D4FF41A}"/>
                    </a:ext>
                  </a:extLst>
                </p:cNvPr>
                <p:cNvSpPr/>
                <p:nvPr/>
              </p:nvSpPr>
              <p:spPr>
                <a:xfrm>
                  <a:off x="5723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4572;p65">
                  <a:extLst>
                    <a:ext uri="{FF2B5EF4-FFF2-40B4-BE49-F238E27FC236}">
                      <a16:creationId xmlns:a16="http://schemas.microsoft.com/office/drawing/2014/main" id="{9E4DC222-8A6D-EB34-0EDF-782B8C15030A}"/>
                    </a:ext>
                  </a:extLst>
                </p:cNvPr>
                <p:cNvSpPr/>
                <p:nvPr/>
              </p:nvSpPr>
              <p:spPr>
                <a:xfrm>
                  <a:off x="5997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4573;p65">
                  <a:extLst>
                    <a:ext uri="{FF2B5EF4-FFF2-40B4-BE49-F238E27FC236}">
                      <a16:creationId xmlns:a16="http://schemas.microsoft.com/office/drawing/2014/main" id="{725ABE8C-6CCE-8679-2289-4DE720F73756}"/>
                    </a:ext>
                  </a:extLst>
                </p:cNvPr>
                <p:cNvSpPr/>
                <p:nvPr/>
              </p:nvSpPr>
              <p:spPr>
                <a:xfrm>
                  <a:off x="6271625" y="2804150"/>
                  <a:ext cx="274200" cy="274200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 dirty="0"/>
                </a:p>
              </p:txBody>
            </p:sp>
            <p:sp>
              <p:nvSpPr>
                <p:cNvPr id="691" name="Google Shape;4574;p65">
                  <a:extLst>
                    <a:ext uri="{FF2B5EF4-FFF2-40B4-BE49-F238E27FC236}">
                      <a16:creationId xmlns:a16="http://schemas.microsoft.com/office/drawing/2014/main" id="{ABC158A7-9182-48B9-F41C-B90ACC0DD2B2}"/>
                    </a:ext>
                  </a:extLst>
                </p:cNvPr>
                <p:cNvSpPr/>
                <p:nvPr/>
              </p:nvSpPr>
              <p:spPr>
                <a:xfrm>
                  <a:off x="6545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4575;p65">
                  <a:extLst>
                    <a:ext uri="{FF2B5EF4-FFF2-40B4-BE49-F238E27FC236}">
                      <a16:creationId xmlns:a16="http://schemas.microsoft.com/office/drawing/2014/main" id="{3DFFF1FF-F53B-9879-D27E-7898160EAEE3}"/>
                    </a:ext>
                  </a:extLst>
                </p:cNvPr>
                <p:cNvSpPr/>
                <p:nvPr/>
              </p:nvSpPr>
              <p:spPr>
                <a:xfrm>
                  <a:off x="6820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4576;p65">
                  <a:extLst>
                    <a:ext uri="{FF2B5EF4-FFF2-40B4-BE49-F238E27FC236}">
                      <a16:creationId xmlns:a16="http://schemas.microsoft.com/office/drawing/2014/main" id="{80C6984D-CD9E-27B6-8035-78E91869AC8D}"/>
                    </a:ext>
                  </a:extLst>
                </p:cNvPr>
                <p:cNvSpPr/>
                <p:nvPr/>
              </p:nvSpPr>
              <p:spPr>
                <a:xfrm>
                  <a:off x="7094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4577;p65">
                  <a:extLst>
                    <a:ext uri="{FF2B5EF4-FFF2-40B4-BE49-F238E27FC236}">
                      <a16:creationId xmlns:a16="http://schemas.microsoft.com/office/drawing/2014/main" id="{3AAEAED8-3FBB-19B0-CF13-39470837C55C}"/>
                    </a:ext>
                  </a:extLst>
                </p:cNvPr>
                <p:cNvSpPr/>
                <p:nvPr/>
              </p:nvSpPr>
              <p:spPr>
                <a:xfrm>
                  <a:off x="7368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4578;p65">
                  <a:extLst>
                    <a:ext uri="{FF2B5EF4-FFF2-40B4-BE49-F238E27FC236}">
                      <a16:creationId xmlns:a16="http://schemas.microsoft.com/office/drawing/2014/main" id="{2F4BBF8D-F6AD-9B99-A439-0074180775E6}"/>
                    </a:ext>
                  </a:extLst>
                </p:cNvPr>
                <p:cNvSpPr/>
                <p:nvPr/>
              </p:nvSpPr>
              <p:spPr>
                <a:xfrm>
                  <a:off x="76426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6" name="Google Shape;4579;p65">
                  <a:extLst>
                    <a:ext uri="{FF2B5EF4-FFF2-40B4-BE49-F238E27FC236}">
                      <a16:creationId xmlns:a16="http://schemas.microsoft.com/office/drawing/2014/main" id="{6CD45813-343B-2AFF-BB34-88259F12CB2A}"/>
                    </a:ext>
                  </a:extLst>
                </p:cNvPr>
                <p:cNvSpPr/>
                <p:nvPr/>
              </p:nvSpPr>
              <p:spPr>
                <a:xfrm>
                  <a:off x="7916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7" name="Google Shape;4580;p65">
                  <a:extLst>
                    <a:ext uri="{FF2B5EF4-FFF2-40B4-BE49-F238E27FC236}">
                      <a16:creationId xmlns:a16="http://schemas.microsoft.com/office/drawing/2014/main" id="{727D2F3E-C113-2D1F-5BB8-A8E68C93CB26}"/>
                    </a:ext>
                  </a:extLst>
                </p:cNvPr>
                <p:cNvSpPr/>
                <p:nvPr/>
              </p:nvSpPr>
              <p:spPr>
                <a:xfrm>
                  <a:off x="5449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8" name="Google Shape;4581;p65">
                  <a:extLst>
                    <a:ext uri="{FF2B5EF4-FFF2-40B4-BE49-F238E27FC236}">
                      <a16:creationId xmlns:a16="http://schemas.microsoft.com/office/drawing/2014/main" id="{9AA045E6-AF5C-674C-F323-9308D71F0E3E}"/>
                    </a:ext>
                  </a:extLst>
                </p:cNvPr>
                <p:cNvSpPr/>
                <p:nvPr/>
              </p:nvSpPr>
              <p:spPr>
                <a:xfrm>
                  <a:off x="5723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9" name="Google Shape;4582;p65">
                  <a:extLst>
                    <a:ext uri="{FF2B5EF4-FFF2-40B4-BE49-F238E27FC236}">
                      <a16:creationId xmlns:a16="http://schemas.microsoft.com/office/drawing/2014/main" id="{1C049913-D057-697B-5158-E1C445E30DAE}"/>
                    </a:ext>
                  </a:extLst>
                </p:cNvPr>
                <p:cNvSpPr/>
                <p:nvPr/>
              </p:nvSpPr>
              <p:spPr>
                <a:xfrm>
                  <a:off x="5997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0" name="Google Shape;4583;p65">
                  <a:extLst>
                    <a:ext uri="{FF2B5EF4-FFF2-40B4-BE49-F238E27FC236}">
                      <a16:creationId xmlns:a16="http://schemas.microsoft.com/office/drawing/2014/main" id="{A3A097F3-C69F-40B9-295C-E76281E8ACB3}"/>
                    </a:ext>
                  </a:extLst>
                </p:cNvPr>
                <p:cNvSpPr/>
                <p:nvPr/>
              </p:nvSpPr>
              <p:spPr>
                <a:xfrm>
                  <a:off x="6271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1" name="Google Shape;4584;p65">
                  <a:extLst>
                    <a:ext uri="{FF2B5EF4-FFF2-40B4-BE49-F238E27FC236}">
                      <a16:creationId xmlns:a16="http://schemas.microsoft.com/office/drawing/2014/main" id="{325BD5FD-4076-E783-131A-845475037C4C}"/>
                    </a:ext>
                  </a:extLst>
                </p:cNvPr>
                <p:cNvSpPr/>
                <p:nvPr/>
              </p:nvSpPr>
              <p:spPr>
                <a:xfrm>
                  <a:off x="6545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2" name="Google Shape;4585;p65">
                  <a:extLst>
                    <a:ext uri="{FF2B5EF4-FFF2-40B4-BE49-F238E27FC236}">
                      <a16:creationId xmlns:a16="http://schemas.microsoft.com/office/drawing/2014/main" id="{35F92278-E9F4-BAFC-DD1B-7B4746F04834}"/>
                    </a:ext>
                  </a:extLst>
                </p:cNvPr>
                <p:cNvSpPr/>
                <p:nvPr/>
              </p:nvSpPr>
              <p:spPr>
                <a:xfrm>
                  <a:off x="6820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3" name="Google Shape;4586;p65">
                  <a:extLst>
                    <a:ext uri="{FF2B5EF4-FFF2-40B4-BE49-F238E27FC236}">
                      <a16:creationId xmlns:a16="http://schemas.microsoft.com/office/drawing/2014/main" id="{F480AB66-4BE2-734C-55BB-6D4AFEB92887}"/>
                    </a:ext>
                  </a:extLst>
                </p:cNvPr>
                <p:cNvSpPr/>
                <p:nvPr/>
              </p:nvSpPr>
              <p:spPr>
                <a:xfrm>
                  <a:off x="7094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4587;p65">
                  <a:extLst>
                    <a:ext uri="{FF2B5EF4-FFF2-40B4-BE49-F238E27FC236}">
                      <a16:creationId xmlns:a16="http://schemas.microsoft.com/office/drawing/2014/main" id="{5B05F7B3-2CBF-2A5F-7CB1-13CD4F75D86A}"/>
                    </a:ext>
                  </a:extLst>
                </p:cNvPr>
                <p:cNvSpPr/>
                <p:nvPr/>
              </p:nvSpPr>
              <p:spPr>
                <a:xfrm>
                  <a:off x="7368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5" name="Google Shape;4588;p65">
                  <a:extLst>
                    <a:ext uri="{FF2B5EF4-FFF2-40B4-BE49-F238E27FC236}">
                      <a16:creationId xmlns:a16="http://schemas.microsoft.com/office/drawing/2014/main" id="{E448CF10-D50C-2C77-5EC8-9669FABB0246}"/>
                    </a:ext>
                  </a:extLst>
                </p:cNvPr>
                <p:cNvSpPr/>
                <p:nvPr/>
              </p:nvSpPr>
              <p:spPr>
                <a:xfrm>
                  <a:off x="7642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6" name="Google Shape;4589;p65">
                  <a:extLst>
                    <a:ext uri="{FF2B5EF4-FFF2-40B4-BE49-F238E27FC236}">
                      <a16:creationId xmlns:a16="http://schemas.microsoft.com/office/drawing/2014/main" id="{87A63E17-B703-37E6-70A8-9E001211B129}"/>
                    </a:ext>
                  </a:extLst>
                </p:cNvPr>
                <p:cNvSpPr/>
                <p:nvPr/>
              </p:nvSpPr>
              <p:spPr>
                <a:xfrm>
                  <a:off x="7916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5" name="右大括号 494">
                <a:extLst>
                  <a:ext uri="{FF2B5EF4-FFF2-40B4-BE49-F238E27FC236}">
                    <a16:creationId xmlns:a16="http://schemas.microsoft.com/office/drawing/2014/main" id="{E6D85984-AF40-C497-BF60-F35B71DD9AA4}"/>
                  </a:ext>
                </a:extLst>
              </p:cNvPr>
              <p:cNvSpPr/>
              <p:nvPr/>
            </p:nvSpPr>
            <p:spPr>
              <a:xfrm rot="16200000">
                <a:off x="4601582" y="-2487892"/>
                <a:ext cx="258618" cy="7011548"/>
              </a:xfrm>
              <a:prstGeom prst="rightBrac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496" name="Google Shape;4489;p65">
                <a:extLst>
                  <a:ext uri="{FF2B5EF4-FFF2-40B4-BE49-F238E27FC236}">
                    <a16:creationId xmlns:a16="http://schemas.microsoft.com/office/drawing/2014/main" id="{510AAEAE-2CD6-FB2A-4F18-EEA8C66D8FBC}"/>
                  </a:ext>
                </a:extLst>
              </p:cNvPr>
              <p:cNvGrpSpPr/>
              <p:nvPr/>
            </p:nvGrpSpPr>
            <p:grpSpPr>
              <a:xfrm>
                <a:off x="395968" y="1801863"/>
                <a:ext cx="1768767" cy="1771332"/>
                <a:chOff x="5448325" y="610550"/>
                <a:chExt cx="2742700" cy="2742000"/>
              </a:xfrm>
              <a:noFill/>
              <a:scene3d>
                <a:camera prst="orthographicFront">
                  <a:rot lat="0" lon="0" rev="0"/>
                </a:camera>
                <a:lightRig rig="threePt" dir="t"/>
              </a:scene3d>
            </p:grpSpPr>
            <p:sp>
              <p:nvSpPr>
                <p:cNvPr id="507" name="Google Shape;4490;p65">
                  <a:extLst>
                    <a:ext uri="{FF2B5EF4-FFF2-40B4-BE49-F238E27FC236}">
                      <a16:creationId xmlns:a16="http://schemas.microsoft.com/office/drawing/2014/main" id="{E1EF33B5-EE48-BB0B-0A85-863E2EA9BEA8}"/>
                    </a:ext>
                  </a:extLst>
                </p:cNvPr>
                <p:cNvSpPr/>
                <p:nvPr/>
              </p:nvSpPr>
              <p:spPr>
                <a:xfrm>
                  <a:off x="5448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4491;p65">
                  <a:extLst>
                    <a:ext uri="{FF2B5EF4-FFF2-40B4-BE49-F238E27FC236}">
                      <a16:creationId xmlns:a16="http://schemas.microsoft.com/office/drawing/2014/main" id="{8881033A-46CA-DF3C-D9DD-66E2BA75C2C4}"/>
                    </a:ext>
                  </a:extLst>
                </p:cNvPr>
                <p:cNvSpPr/>
                <p:nvPr/>
              </p:nvSpPr>
              <p:spPr>
                <a:xfrm>
                  <a:off x="5722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4492;p65">
                  <a:extLst>
                    <a:ext uri="{FF2B5EF4-FFF2-40B4-BE49-F238E27FC236}">
                      <a16:creationId xmlns:a16="http://schemas.microsoft.com/office/drawing/2014/main" id="{179251F5-100C-0D55-FA35-A4022DE5533A}"/>
                    </a:ext>
                  </a:extLst>
                </p:cNvPr>
                <p:cNvSpPr/>
                <p:nvPr/>
              </p:nvSpPr>
              <p:spPr>
                <a:xfrm>
                  <a:off x="5996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4493;p65">
                  <a:extLst>
                    <a:ext uri="{FF2B5EF4-FFF2-40B4-BE49-F238E27FC236}">
                      <a16:creationId xmlns:a16="http://schemas.microsoft.com/office/drawing/2014/main" id="{1A79DBBF-5960-2E49-CD54-1D92C7D8A65F}"/>
                    </a:ext>
                  </a:extLst>
                </p:cNvPr>
                <p:cNvSpPr/>
                <p:nvPr/>
              </p:nvSpPr>
              <p:spPr>
                <a:xfrm>
                  <a:off x="6270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4494;p65">
                  <a:extLst>
                    <a:ext uri="{FF2B5EF4-FFF2-40B4-BE49-F238E27FC236}">
                      <a16:creationId xmlns:a16="http://schemas.microsoft.com/office/drawing/2014/main" id="{C0252040-5F8B-1C15-5385-A206C6E59925}"/>
                    </a:ext>
                  </a:extLst>
                </p:cNvPr>
                <p:cNvSpPr/>
                <p:nvPr/>
              </p:nvSpPr>
              <p:spPr>
                <a:xfrm>
                  <a:off x="6545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4495;p65">
                  <a:extLst>
                    <a:ext uri="{FF2B5EF4-FFF2-40B4-BE49-F238E27FC236}">
                      <a16:creationId xmlns:a16="http://schemas.microsoft.com/office/drawing/2014/main" id="{90962778-C80A-5058-CBEE-A5BD5450B6D0}"/>
                    </a:ext>
                  </a:extLst>
                </p:cNvPr>
                <p:cNvSpPr/>
                <p:nvPr/>
              </p:nvSpPr>
              <p:spPr>
                <a:xfrm>
                  <a:off x="68193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4496;p65">
                  <a:extLst>
                    <a:ext uri="{FF2B5EF4-FFF2-40B4-BE49-F238E27FC236}">
                      <a16:creationId xmlns:a16="http://schemas.microsoft.com/office/drawing/2014/main" id="{64E69374-17E4-C70F-55D3-C53A78D021EF}"/>
                    </a:ext>
                  </a:extLst>
                </p:cNvPr>
                <p:cNvSpPr/>
                <p:nvPr/>
              </p:nvSpPr>
              <p:spPr>
                <a:xfrm>
                  <a:off x="70935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4497;p65">
                  <a:extLst>
                    <a:ext uri="{FF2B5EF4-FFF2-40B4-BE49-F238E27FC236}">
                      <a16:creationId xmlns:a16="http://schemas.microsoft.com/office/drawing/2014/main" id="{18009F25-C794-3423-DE91-590119A8A022}"/>
                    </a:ext>
                  </a:extLst>
                </p:cNvPr>
                <p:cNvSpPr/>
                <p:nvPr/>
              </p:nvSpPr>
              <p:spPr>
                <a:xfrm>
                  <a:off x="73677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4498;p65">
                  <a:extLst>
                    <a:ext uri="{FF2B5EF4-FFF2-40B4-BE49-F238E27FC236}">
                      <a16:creationId xmlns:a16="http://schemas.microsoft.com/office/drawing/2014/main" id="{5E3F7790-766C-44C2-5BFC-E69F5BCC48DB}"/>
                    </a:ext>
                  </a:extLst>
                </p:cNvPr>
                <p:cNvSpPr/>
                <p:nvPr/>
              </p:nvSpPr>
              <p:spPr>
                <a:xfrm>
                  <a:off x="76419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4499;p65">
                  <a:extLst>
                    <a:ext uri="{FF2B5EF4-FFF2-40B4-BE49-F238E27FC236}">
                      <a16:creationId xmlns:a16="http://schemas.microsoft.com/office/drawing/2014/main" id="{1F719D84-38F3-47ED-E670-7612E75E50CD}"/>
                    </a:ext>
                  </a:extLst>
                </p:cNvPr>
                <p:cNvSpPr/>
                <p:nvPr/>
              </p:nvSpPr>
              <p:spPr>
                <a:xfrm>
                  <a:off x="7916125" y="610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4500;p65">
                  <a:extLst>
                    <a:ext uri="{FF2B5EF4-FFF2-40B4-BE49-F238E27FC236}">
                      <a16:creationId xmlns:a16="http://schemas.microsoft.com/office/drawing/2014/main" id="{18973C04-EB54-8462-3162-2BDF16ED21A1}"/>
                    </a:ext>
                  </a:extLst>
                </p:cNvPr>
                <p:cNvSpPr/>
                <p:nvPr/>
              </p:nvSpPr>
              <p:spPr>
                <a:xfrm>
                  <a:off x="5448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4501;p65">
                  <a:extLst>
                    <a:ext uri="{FF2B5EF4-FFF2-40B4-BE49-F238E27FC236}">
                      <a16:creationId xmlns:a16="http://schemas.microsoft.com/office/drawing/2014/main" id="{89334FFF-8147-0098-2264-DC76DDE0E308}"/>
                    </a:ext>
                  </a:extLst>
                </p:cNvPr>
                <p:cNvSpPr/>
                <p:nvPr/>
              </p:nvSpPr>
              <p:spPr>
                <a:xfrm>
                  <a:off x="5722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4502;p65">
                  <a:extLst>
                    <a:ext uri="{FF2B5EF4-FFF2-40B4-BE49-F238E27FC236}">
                      <a16:creationId xmlns:a16="http://schemas.microsoft.com/office/drawing/2014/main" id="{0B4079C6-E0A4-CA38-9C05-183C367BA044}"/>
                    </a:ext>
                  </a:extLst>
                </p:cNvPr>
                <p:cNvSpPr/>
                <p:nvPr/>
              </p:nvSpPr>
              <p:spPr>
                <a:xfrm>
                  <a:off x="5996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4503;p65">
                  <a:extLst>
                    <a:ext uri="{FF2B5EF4-FFF2-40B4-BE49-F238E27FC236}">
                      <a16:creationId xmlns:a16="http://schemas.microsoft.com/office/drawing/2014/main" id="{ED878338-5049-04E0-F976-B9C4F04900E9}"/>
                    </a:ext>
                  </a:extLst>
                </p:cNvPr>
                <p:cNvSpPr/>
                <p:nvPr/>
              </p:nvSpPr>
              <p:spPr>
                <a:xfrm>
                  <a:off x="62709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4504;p65">
                  <a:extLst>
                    <a:ext uri="{FF2B5EF4-FFF2-40B4-BE49-F238E27FC236}">
                      <a16:creationId xmlns:a16="http://schemas.microsoft.com/office/drawing/2014/main" id="{52668B4D-98F8-E60B-1ED2-8E9BD9DD346F}"/>
                    </a:ext>
                  </a:extLst>
                </p:cNvPr>
                <p:cNvSpPr/>
                <p:nvPr/>
              </p:nvSpPr>
              <p:spPr>
                <a:xfrm>
                  <a:off x="6545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4505;p65">
                  <a:extLst>
                    <a:ext uri="{FF2B5EF4-FFF2-40B4-BE49-F238E27FC236}">
                      <a16:creationId xmlns:a16="http://schemas.microsoft.com/office/drawing/2014/main" id="{E2957B01-CB58-EB19-0EBE-741994979647}"/>
                    </a:ext>
                  </a:extLst>
                </p:cNvPr>
                <p:cNvSpPr/>
                <p:nvPr/>
              </p:nvSpPr>
              <p:spPr>
                <a:xfrm>
                  <a:off x="68193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4506;p65">
                  <a:extLst>
                    <a:ext uri="{FF2B5EF4-FFF2-40B4-BE49-F238E27FC236}">
                      <a16:creationId xmlns:a16="http://schemas.microsoft.com/office/drawing/2014/main" id="{25CD5DEC-44B4-94F7-E169-9436E3E849B3}"/>
                    </a:ext>
                  </a:extLst>
                </p:cNvPr>
                <p:cNvSpPr/>
                <p:nvPr/>
              </p:nvSpPr>
              <p:spPr>
                <a:xfrm>
                  <a:off x="70935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4507;p65">
                  <a:extLst>
                    <a:ext uri="{FF2B5EF4-FFF2-40B4-BE49-F238E27FC236}">
                      <a16:creationId xmlns:a16="http://schemas.microsoft.com/office/drawing/2014/main" id="{E0F6D384-10E3-0664-A1B0-28CA04929130}"/>
                    </a:ext>
                  </a:extLst>
                </p:cNvPr>
                <p:cNvSpPr/>
                <p:nvPr/>
              </p:nvSpPr>
              <p:spPr>
                <a:xfrm>
                  <a:off x="73677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4508;p65">
                  <a:extLst>
                    <a:ext uri="{FF2B5EF4-FFF2-40B4-BE49-F238E27FC236}">
                      <a16:creationId xmlns:a16="http://schemas.microsoft.com/office/drawing/2014/main" id="{7BEDE13D-E0E8-D661-6BCB-E7A61EC21B64}"/>
                    </a:ext>
                  </a:extLst>
                </p:cNvPr>
                <p:cNvSpPr/>
                <p:nvPr/>
              </p:nvSpPr>
              <p:spPr>
                <a:xfrm>
                  <a:off x="7641925" y="8847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4509;p65">
                  <a:extLst>
                    <a:ext uri="{FF2B5EF4-FFF2-40B4-BE49-F238E27FC236}">
                      <a16:creationId xmlns:a16="http://schemas.microsoft.com/office/drawing/2014/main" id="{C533DF89-2640-465D-56A1-CE9A132BBC99}"/>
                    </a:ext>
                  </a:extLst>
                </p:cNvPr>
                <p:cNvSpPr/>
                <p:nvPr/>
              </p:nvSpPr>
              <p:spPr>
                <a:xfrm>
                  <a:off x="7916125" y="884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4510;p65">
                  <a:extLst>
                    <a:ext uri="{FF2B5EF4-FFF2-40B4-BE49-F238E27FC236}">
                      <a16:creationId xmlns:a16="http://schemas.microsoft.com/office/drawing/2014/main" id="{EF5B4246-6435-4417-61DC-9EC2C6D51C7C}"/>
                    </a:ext>
                  </a:extLst>
                </p:cNvPr>
                <p:cNvSpPr/>
                <p:nvPr/>
              </p:nvSpPr>
              <p:spPr>
                <a:xfrm>
                  <a:off x="5449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4511;p65">
                  <a:extLst>
                    <a:ext uri="{FF2B5EF4-FFF2-40B4-BE49-F238E27FC236}">
                      <a16:creationId xmlns:a16="http://schemas.microsoft.com/office/drawing/2014/main" id="{B7881FE3-31EB-1BA7-C8EE-6722711D070B}"/>
                    </a:ext>
                  </a:extLst>
                </p:cNvPr>
                <p:cNvSpPr/>
                <p:nvPr/>
              </p:nvSpPr>
              <p:spPr>
                <a:xfrm>
                  <a:off x="57232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4512;p65">
                  <a:extLst>
                    <a:ext uri="{FF2B5EF4-FFF2-40B4-BE49-F238E27FC236}">
                      <a16:creationId xmlns:a16="http://schemas.microsoft.com/office/drawing/2014/main" id="{CB255DD2-7750-369F-D7C5-1203CEE53647}"/>
                    </a:ext>
                  </a:extLst>
                </p:cNvPr>
                <p:cNvSpPr/>
                <p:nvPr/>
              </p:nvSpPr>
              <p:spPr>
                <a:xfrm>
                  <a:off x="5997426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4513;p65">
                  <a:extLst>
                    <a:ext uri="{FF2B5EF4-FFF2-40B4-BE49-F238E27FC236}">
                      <a16:creationId xmlns:a16="http://schemas.microsoft.com/office/drawing/2014/main" id="{FCD80E39-240B-5798-99CA-9206E221C491}"/>
                    </a:ext>
                  </a:extLst>
                </p:cNvPr>
                <p:cNvSpPr/>
                <p:nvPr/>
              </p:nvSpPr>
              <p:spPr>
                <a:xfrm>
                  <a:off x="6271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4514;p65">
                  <a:extLst>
                    <a:ext uri="{FF2B5EF4-FFF2-40B4-BE49-F238E27FC236}">
                      <a16:creationId xmlns:a16="http://schemas.microsoft.com/office/drawing/2014/main" id="{9ED18B30-AA33-E8AD-E8CB-2FCA525182F6}"/>
                    </a:ext>
                  </a:extLst>
                </p:cNvPr>
                <p:cNvSpPr/>
                <p:nvPr/>
              </p:nvSpPr>
              <p:spPr>
                <a:xfrm>
                  <a:off x="6545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4515;p65">
                  <a:extLst>
                    <a:ext uri="{FF2B5EF4-FFF2-40B4-BE49-F238E27FC236}">
                      <a16:creationId xmlns:a16="http://schemas.microsoft.com/office/drawing/2014/main" id="{A182CAAC-284E-8C8A-6E39-C460E69A057D}"/>
                    </a:ext>
                  </a:extLst>
                </p:cNvPr>
                <p:cNvSpPr/>
                <p:nvPr/>
              </p:nvSpPr>
              <p:spPr>
                <a:xfrm>
                  <a:off x="68200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4516;p65">
                  <a:extLst>
                    <a:ext uri="{FF2B5EF4-FFF2-40B4-BE49-F238E27FC236}">
                      <a16:creationId xmlns:a16="http://schemas.microsoft.com/office/drawing/2014/main" id="{CCD06D30-274F-98F0-77C9-4E54E8B43847}"/>
                    </a:ext>
                  </a:extLst>
                </p:cNvPr>
                <p:cNvSpPr/>
                <p:nvPr/>
              </p:nvSpPr>
              <p:spPr>
                <a:xfrm>
                  <a:off x="7094225" y="1158949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4517;p65">
                  <a:extLst>
                    <a:ext uri="{FF2B5EF4-FFF2-40B4-BE49-F238E27FC236}">
                      <a16:creationId xmlns:a16="http://schemas.microsoft.com/office/drawing/2014/main" id="{4F80DE46-75B5-C5F6-3265-A22AA7E919EB}"/>
                    </a:ext>
                  </a:extLst>
                </p:cNvPr>
                <p:cNvSpPr/>
                <p:nvPr/>
              </p:nvSpPr>
              <p:spPr>
                <a:xfrm>
                  <a:off x="73684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4518;p65">
                  <a:extLst>
                    <a:ext uri="{FF2B5EF4-FFF2-40B4-BE49-F238E27FC236}">
                      <a16:creationId xmlns:a16="http://schemas.microsoft.com/office/drawing/2014/main" id="{644738E3-B194-85B8-3AA5-499A245024FF}"/>
                    </a:ext>
                  </a:extLst>
                </p:cNvPr>
                <p:cNvSpPr/>
                <p:nvPr/>
              </p:nvSpPr>
              <p:spPr>
                <a:xfrm>
                  <a:off x="76426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4519;p65">
                  <a:extLst>
                    <a:ext uri="{FF2B5EF4-FFF2-40B4-BE49-F238E27FC236}">
                      <a16:creationId xmlns:a16="http://schemas.microsoft.com/office/drawing/2014/main" id="{ACC1784F-4426-4755-59D1-25B9FB21C54E}"/>
                    </a:ext>
                  </a:extLst>
                </p:cNvPr>
                <p:cNvSpPr/>
                <p:nvPr/>
              </p:nvSpPr>
              <p:spPr>
                <a:xfrm>
                  <a:off x="7916825" y="1158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4520;p65">
                  <a:extLst>
                    <a:ext uri="{FF2B5EF4-FFF2-40B4-BE49-F238E27FC236}">
                      <a16:creationId xmlns:a16="http://schemas.microsoft.com/office/drawing/2014/main" id="{251D8DB4-2E80-F332-8A5D-E159887E1A61}"/>
                    </a:ext>
                  </a:extLst>
                </p:cNvPr>
                <p:cNvSpPr/>
                <p:nvPr/>
              </p:nvSpPr>
              <p:spPr>
                <a:xfrm>
                  <a:off x="5449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4521;p65">
                  <a:extLst>
                    <a:ext uri="{FF2B5EF4-FFF2-40B4-BE49-F238E27FC236}">
                      <a16:creationId xmlns:a16="http://schemas.microsoft.com/office/drawing/2014/main" id="{9F22F1DC-3F2C-9220-5D63-11F7A168F183}"/>
                    </a:ext>
                  </a:extLst>
                </p:cNvPr>
                <p:cNvSpPr/>
                <p:nvPr/>
              </p:nvSpPr>
              <p:spPr>
                <a:xfrm>
                  <a:off x="57232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4522;p65">
                  <a:extLst>
                    <a:ext uri="{FF2B5EF4-FFF2-40B4-BE49-F238E27FC236}">
                      <a16:creationId xmlns:a16="http://schemas.microsoft.com/office/drawing/2014/main" id="{E7E06DAF-A7FE-438A-C54D-1D10D6C70446}"/>
                    </a:ext>
                  </a:extLst>
                </p:cNvPr>
                <p:cNvSpPr/>
                <p:nvPr/>
              </p:nvSpPr>
              <p:spPr>
                <a:xfrm>
                  <a:off x="5997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4523;p65">
                  <a:extLst>
                    <a:ext uri="{FF2B5EF4-FFF2-40B4-BE49-F238E27FC236}">
                      <a16:creationId xmlns:a16="http://schemas.microsoft.com/office/drawing/2014/main" id="{02B5DC37-B0D7-E7B0-9EF4-7C844B8A1D51}"/>
                    </a:ext>
                  </a:extLst>
                </p:cNvPr>
                <p:cNvSpPr/>
                <p:nvPr/>
              </p:nvSpPr>
              <p:spPr>
                <a:xfrm>
                  <a:off x="6271625" y="14331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41" name="Google Shape;4524;p65">
                  <a:extLst>
                    <a:ext uri="{FF2B5EF4-FFF2-40B4-BE49-F238E27FC236}">
                      <a16:creationId xmlns:a16="http://schemas.microsoft.com/office/drawing/2014/main" id="{6020498C-F106-2F1D-F9F7-D092BDB7D537}"/>
                    </a:ext>
                  </a:extLst>
                </p:cNvPr>
                <p:cNvSpPr/>
                <p:nvPr/>
              </p:nvSpPr>
              <p:spPr>
                <a:xfrm>
                  <a:off x="6545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4525;p65">
                  <a:extLst>
                    <a:ext uri="{FF2B5EF4-FFF2-40B4-BE49-F238E27FC236}">
                      <a16:creationId xmlns:a16="http://schemas.microsoft.com/office/drawing/2014/main" id="{04670B0B-B203-2FCC-0D40-6B597C9CB4BA}"/>
                    </a:ext>
                  </a:extLst>
                </p:cNvPr>
                <p:cNvSpPr/>
                <p:nvPr/>
              </p:nvSpPr>
              <p:spPr>
                <a:xfrm>
                  <a:off x="68200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4526;p65">
                  <a:extLst>
                    <a:ext uri="{FF2B5EF4-FFF2-40B4-BE49-F238E27FC236}">
                      <a16:creationId xmlns:a16="http://schemas.microsoft.com/office/drawing/2014/main" id="{D0A1E210-0F92-1F9F-A7FF-31791C515D80}"/>
                    </a:ext>
                  </a:extLst>
                </p:cNvPr>
                <p:cNvSpPr/>
                <p:nvPr/>
              </p:nvSpPr>
              <p:spPr>
                <a:xfrm>
                  <a:off x="7094225" y="14331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4527;p65">
                  <a:extLst>
                    <a:ext uri="{FF2B5EF4-FFF2-40B4-BE49-F238E27FC236}">
                      <a16:creationId xmlns:a16="http://schemas.microsoft.com/office/drawing/2014/main" id="{49D2DD85-69F2-38A5-0BD1-D2A00374C3E7}"/>
                    </a:ext>
                  </a:extLst>
                </p:cNvPr>
                <p:cNvSpPr/>
                <p:nvPr/>
              </p:nvSpPr>
              <p:spPr>
                <a:xfrm>
                  <a:off x="73684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4528;p65">
                  <a:extLst>
                    <a:ext uri="{FF2B5EF4-FFF2-40B4-BE49-F238E27FC236}">
                      <a16:creationId xmlns:a16="http://schemas.microsoft.com/office/drawing/2014/main" id="{F9C5C0F8-6A31-6AE5-A09F-A53E22543267}"/>
                    </a:ext>
                  </a:extLst>
                </p:cNvPr>
                <p:cNvSpPr/>
                <p:nvPr/>
              </p:nvSpPr>
              <p:spPr>
                <a:xfrm>
                  <a:off x="76426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4529;p65">
                  <a:extLst>
                    <a:ext uri="{FF2B5EF4-FFF2-40B4-BE49-F238E27FC236}">
                      <a16:creationId xmlns:a16="http://schemas.microsoft.com/office/drawing/2014/main" id="{62185FBC-5344-370C-5EDE-42327EEA9EBF}"/>
                    </a:ext>
                  </a:extLst>
                </p:cNvPr>
                <p:cNvSpPr/>
                <p:nvPr/>
              </p:nvSpPr>
              <p:spPr>
                <a:xfrm>
                  <a:off x="7916825" y="1433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4530;p65">
                  <a:extLst>
                    <a:ext uri="{FF2B5EF4-FFF2-40B4-BE49-F238E27FC236}">
                      <a16:creationId xmlns:a16="http://schemas.microsoft.com/office/drawing/2014/main" id="{F943B8AE-CA05-5853-B675-399D862B4552}"/>
                    </a:ext>
                  </a:extLst>
                </p:cNvPr>
                <p:cNvSpPr/>
                <p:nvPr/>
              </p:nvSpPr>
              <p:spPr>
                <a:xfrm>
                  <a:off x="5449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4531;p65">
                  <a:extLst>
                    <a:ext uri="{FF2B5EF4-FFF2-40B4-BE49-F238E27FC236}">
                      <a16:creationId xmlns:a16="http://schemas.microsoft.com/office/drawing/2014/main" id="{B6041838-EE39-A844-911B-A33989852B7E}"/>
                    </a:ext>
                  </a:extLst>
                </p:cNvPr>
                <p:cNvSpPr/>
                <p:nvPr/>
              </p:nvSpPr>
              <p:spPr>
                <a:xfrm>
                  <a:off x="5723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4532;p65">
                  <a:extLst>
                    <a:ext uri="{FF2B5EF4-FFF2-40B4-BE49-F238E27FC236}">
                      <a16:creationId xmlns:a16="http://schemas.microsoft.com/office/drawing/2014/main" id="{2CF58A13-A9B0-0CA5-6780-A2D664831107}"/>
                    </a:ext>
                  </a:extLst>
                </p:cNvPr>
                <p:cNvSpPr/>
                <p:nvPr/>
              </p:nvSpPr>
              <p:spPr>
                <a:xfrm>
                  <a:off x="5997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4533;p65">
                  <a:extLst>
                    <a:ext uri="{FF2B5EF4-FFF2-40B4-BE49-F238E27FC236}">
                      <a16:creationId xmlns:a16="http://schemas.microsoft.com/office/drawing/2014/main" id="{C295C32C-DF9D-05D0-B938-5A6D5FE69533}"/>
                    </a:ext>
                  </a:extLst>
                </p:cNvPr>
                <p:cNvSpPr/>
                <p:nvPr/>
              </p:nvSpPr>
              <p:spPr>
                <a:xfrm>
                  <a:off x="6271625" y="1707350"/>
                  <a:ext cx="274201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4534;p65">
                  <a:extLst>
                    <a:ext uri="{FF2B5EF4-FFF2-40B4-BE49-F238E27FC236}">
                      <a16:creationId xmlns:a16="http://schemas.microsoft.com/office/drawing/2014/main" id="{FAF9DE39-B0B7-3E7F-C4CB-6E1DFE881FC8}"/>
                    </a:ext>
                  </a:extLst>
                </p:cNvPr>
                <p:cNvSpPr/>
                <p:nvPr/>
              </p:nvSpPr>
              <p:spPr>
                <a:xfrm>
                  <a:off x="6545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4535;p65">
                  <a:extLst>
                    <a:ext uri="{FF2B5EF4-FFF2-40B4-BE49-F238E27FC236}">
                      <a16:creationId xmlns:a16="http://schemas.microsoft.com/office/drawing/2014/main" id="{66A22B1F-224E-D511-C499-81436AEDEBC8}"/>
                    </a:ext>
                  </a:extLst>
                </p:cNvPr>
                <p:cNvSpPr/>
                <p:nvPr/>
              </p:nvSpPr>
              <p:spPr>
                <a:xfrm>
                  <a:off x="68200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4536;p65">
                  <a:extLst>
                    <a:ext uri="{FF2B5EF4-FFF2-40B4-BE49-F238E27FC236}">
                      <a16:creationId xmlns:a16="http://schemas.microsoft.com/office/drawing/2014/main" id="{EDC766C1-6979-4E29-CB80-079852D2BA42}"/>
                    </a:ext>
                  </a:extLst>
                </p:cNvPr>
                <p:cNvSpPr/>
                <p:nvPr/>
              </p:nvSpPr>
              <p:spPr>
                <a:xfrm>
                  <a:off x="70942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4537;p65">
                  <a:extLst>
                    <a:ext uri="{FF2B5EF4-FFF2-40B4-BE49-F238E27FC236}">
                      <a16:creationId xmlns:a16="http://schemas.microsoft.com/office/drawing/2014/main" id="{3535F06D-EB02-E336-D5EE-69C24895992C}"/>
                    </a:ext>
                  </a:extLst>
                </p:cNvPr>
                <p:cNvSpPr/>
                <p:nvPr/>
              </p:nvSpPr>
              <p:spPr>
                <a:xfrm>
                  <a:off x="73684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4538;p65">
                  <a:extLst>
                    <a:ext uri="{FF2B5EF4-FFF2-40B4-BE49-F238E27FC236}">
                      <a16:creationId xmlns:a16="http://schemas.microsoft.com/office/drawing/2014/main" id="{4B2428E2-C0B7-6A32-1478-C24260A34A4A}"/>
                    </a:ext>
                  </a:extLst>
                </p:cNvPr>
                <p:cNvSpPr/>
                <p:nvPr/>
              </p:nvSpPr>
              <p:spPr>
                <a:xfrm>
                  <a:off x="76426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4539;p65">
                  <a:extLst>
                    <a:ext uri="{FF2B5EF4-FFF2-40B4-BE49-F238E27FC236}">
                      <a16:creationId xmlns:a16="http://schemas.microsoft.com/office/drawing/2014/main" id="{C4E32E5A-2B61-360C-29F9-40AB1B36FEB7}"/>
                    </a:ext>
                  </a:extLst>
                </p:cNvPr>
                <p:cNvSpPr/>
                <p:nvPr/>
              </p:nvSpPr>
              <p:spPr>
                <a:xfrm>
                  <a:off x="7916825" y="1707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4540;p65">
                  <a:extLst>
                    <a:ext uri="{FF2B5EF4-FFF2-40B4-BE49-F238E27FC236}">
                      <a16:creationId xmlns:a16="http://schemas.microsoft.com/office/drawing/2014/main" id="{56E7A011-0416-DFC0-D33F-FBAC72C9427C}"/>
                    </a:ext>
                  </a:extLst>
                </p:cNvPr>
                <p:cNvSpPr/>
                <p:nvPr/>
              </p:nvSpPr>
              <p:spPr>
                <a:xfrm>
                  <a:off x="54483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4541;p65">
                  <a:extLst>
                    <a:ext uri="{FF2B5EF4-FFF2-40B4-BE49-F238E27FC236}">
                      <a16:creationId xmlns:a16="http://schemas.microsoft.com/office/drawing/2014/main" id="{7CD3ABE8-17C7-B914-1A40-DD8AA136FBF0}"/>
                    </a:ext>
                  </a:extLst>
                </p:cNvPr>
                <p:cNvSpPr/>
                <p:nvPr/>
              </p:nvSpPr>
              <p:spPr>
                <a:xfrm>
                  <a:off x="5722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4542;p65">
                  <a:extLst>
                    <a:ext uri="{FF2B5EF4-FFF2-40B4-BE49-F238E27FC236}">
                      <a16:creationId xmlns:a16="http://schemas.microsoft.com/office/drawing/2014/main" id="{B1CD4F73-A94F-778B-81CF-7798B11F5552}"/>
                    </a:ext>
                  </a:extLst>
                </p:cNvPr>
                <p:cNvSpPr/>
                <p:nvPr/>
              </p:nvSpPr>
              <p:spPr>
                <a:xfrm>
                  <a:off x="5996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4543;p65">
                  <a:extLst>
                    <a:ext uri="{FF2B5EF4-FFF2-40B4-BE49-F238E27FC236}">
                      <a16:creationId xmlns:a16="http://schemas.microsoft.com/office/drawing/2014/main" id="{71ADB0C2-9A91-6D60-B0E2-5030F9325CDF}"/>
                    </a:ext>
                  </a:extLst>
                </p:cNvPr>
                <p:cNvSpPr/>
                <p:nvPr/>
              </p:nvSpPr>
              <p:spPr>
                <a:xfrm>
                  <a:off x="6270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4544;p65">
                  <a:extLst>
                    <a:ext uri="{FF2B5EF4-FFF2-40B4-BE49-F238E27FC236}">
                      <a16:creationId xmlns:a16="http://schemas.microsoft.com/office/drawing/2014/main" id="{5A24CEE6-D92A-2639-6824-AE107E891286}"/>
                    </a:ext>
                  </a:extLst>
                </p:cNvPr>
                <p:cNvSpPr/>
                <p:nvPr/>
              </p:nvSpPr>
              <p:spPr>
                <a:xfrm>
                  <a:off x="6545125" y="19815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4545;p65">
                  <a:extLst>
                    <a:ext uri="{FF2B5EF4-FFF2-40B4-BE49-F238E27FC236}">
                      <a16:creationId xmlns:a16="http://schemas.microsoft.com/office/drawing/2014/main" id="{C1BD7B24-BB90-76CB-3C4B-6357739B2D80}"/>
                    </a:ext>
                  </a:extLst>
                </p:cNvPr>
                <p:cNvSpPr/>
                <p:nvPr/>
              </p:nvSpPr>
              <p:spPr>
                <a:xfrm>
                  <a:off x="6819325" y="19815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4546;p65">
                  <a:extLst>
                    <a:ext uri="{FF2B5EF4-FFF2-40B4-BE49-F238E27FC236}">
                      <a16:creationId xmlns:a16="http://schemas.microsoft.com/office/drawing/2014/main" id="{8F3025DF-E00D-EF2B-B3E3-01DEA733586E}"/>
                    </a:ext>
                  </a:extLst>
                </p:cNvPr>
                <p:cNvSpPr/>
                <p:nvPr/>
              </p:nvSpPr>
              <p:spPr>
                <a:xfrm>
                  <a:off x="70935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4547;p65">
                  <a:extLst>
                    <a:ext uri="{FF2B5EF4-FFF2-40B4-BE49-F238E27FC236}">
                      <a16:creationId xmlns:a16="http://schemas.microsoft.com/office/drawing/2014/main" id="{57523A51-35F7-59A9-07C3-ADB08D64B7E3}"/>
                    </a:ext>
                  </a:extLst>
                </p:cNvPr>
                <p:cNvSpPr/>
                <p:nvPr/>
              </p:nvSpPr>
              <p:spPr>
                <a:xfrm>
                  <a:off x="73677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4548;p65">
                  <a:extLst>
                    <a:ext uri="{FF2B5EF4-FFF2-40B4-BE49-F238E27FC236}">
                      <a16:creationId xmlns:a16="http://schemas.microsoft.com/office/drawing/2014/main" id="{5832DE1C-6E27-9501-C84A-E098E7FBA58A}"/>
                    </a:ext>
                  </a:extLst>
                </p:cNvPr>
                <p:cNvSpPr/>
                <p:nvPr/>
              </p:nvSpPr>
              <p:spPr>
                <a:xfrm>
                  <a:off x="76419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4549;p65">
                  <a:extLst>
                    <a:ext uri="{FF2B5EF4-FFF2-40B4-BE49-F238E27FC236}">
                      <a16:creationId xmlns:a16="http://schemas.microsoft.com/office/drawing/2014/main" id="{5B09E811-8B26-5B88-7A72-BA0926C535E9}"/>
                    </a:ext>
                  </a:extLst>
                </p:cNvPr>
                <p:cNvSpPr/>
                <p:nvPr/>
              </p:nvSpPr>
              <p:spPr>
                <a:xfrm>
                  <a:off x="7916125" y="19815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4550;p65">
                  <a:extLst>
                    <a:ext uri="{FF2B5EF4-FFF2-40B4-BE49-F238E27FC236}">
                      <a16:creationId xmlns:a16="http://schemas.microsoft.com/office/drawing/2014/main" id="{E7F1F58D-BFDE-30A1-11AE-9958DC6DA518}"/>
                    </a:ext>
                  </a:extLst>
                </p:cNvPr>
                <p:cNvSpPr/>
                <p:nvPr/>
              </p:nvSpPr>
              <p:spPr>
                <a:xfrm>
                  <a:off x="5448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4551;p65">
                  <a:extLst>
                    <a:ext uri="{FF2B5EF4-FFF2-40B4-BE49-F238E27FC236}">
                      <a16:creationId xmlns:a16="http://schemas.microsoft.com/office/drawing/2014/main" id="{E88A8EFE-63E1-0466-102C-6C61109209ED}"/>
                    </a:ext>
                  </a:extLst>
                </p:cNvPr>
                <p:cNvSpPr/>
                <p:nvPr/>
              </p:nvSpPr>
              <p:spPr>
                <a:xfrm>
                  <a:off x="5722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4552;p65">
                  <a:extLst>
                    <a:ext uri="{FF2B5EF4-FFF2-40B4-BE49-F238E27FC236}">
                      <a16:creationId xmlns:a16="http://schemas.microsoft.com/office/drawing/2014/main" id="{BDBD5088-9478-B9C6-BF75-73EA260B5029}"/>
                    </a:ext>
                  </a:extLst>
                </p:cNvPr>
                <p:cNvSpPr/>
                <p:nvPr/>
              </p:nvSpPr>
              <p:spPr>
                <a:xfrm>
                  <a:off x="5996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4553;p65">
                  <a:extLst>
                    <a:ext uri="{FF2B5EF4-FFF2-40B4-BE49-F238E27FC236}">
                      <a16:creationId xmlns:a16="http://schemas.microsoft.com/office/drawing/2014/main" id="{E3B8F697-C136-8CB1-7A96-925907FBB004}"/>
                    </a:ext>
                  </a:extLst>
                </p:cNvPr>
                <p:cNvSpPr/>
                <p:nvPr/>
              </p:nvSpPr>
              <p:spPr>
                <a:xfrm>
                  <a:off x="6270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4554;p65">
                  <a:extLst>
                    <a:ext uri="{FF2B5EF4-FFF2-40B4-BE49-F238E27FC236}">
                      <a16:creationId xmlns:a16="http://schemas.microsoft.com/office/drawing/2014/main" id="{276CBB29-0FC3-B34D-8F54-D483195E5BA9}"/>
                    </a:ext>
                  </a:extLst>
                </p:cNvPr>
                <p:cNvSpPr/>
                <p:nvPr/>
              </p:nvSpPr>
              <p:spPr>
                <a:xfrm>
                  <a:off x="6545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4555;p65">
                  <a:extLst>
                    <a:ext uri="{FF2B5EF4-FFF2-40B4-BE49-F238E27FC236}">
                      <a16:creationId xmlns:a16="http://schemas.microsoft.com/office/drawing/2014/main" id="{08361F09-81A0-9362-60CD-2D71BDC0B493}"/>
                    </a:ext>
                  </a:extLst>
                </p:cNvPr>
                <p:cNvSpPr/>
                <p:nvPr/>
              </p:nvSpPr>
              <p:spPr>
                <a:xfrm>
                  <a:off x="68193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4556;p65">
                  <a:extLst>
                    <a:ext uri="{FF2B5EF4-FFF2-40B4-BE49-F238E27FC236}">
                      <a16:creationId xmlns:a16="http://schemas.microsoft.com/office/drawing/2014/main" id="{CB0DF2F4-C629-9857-3392-78309A409AD8}"/>
                    </a:ext>
                  </a:extLst>
                </p:cNvPr>
                <p:cNvSpPr/>
                <p:nvPr/>
              </p:nvSpPr>
              <p:spPr>
                <a:xfrm>
                  <a:off x="70935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4557;p65">
                  <a:extLst>
                    <a:ext uri="{FF2B5EF4-FFF2-40B4-BE49-F238E27FC236}">
                      <a16:creationId xmlns:a16="http://schemas.microsoft.com/office/drawing/2014/main" id="{D35D175B-B258-7635-D6BD-328D8C8B0E0B}"/>
                    </a:ext>
                  </a:extLst>
                </p:cNvPr>
                <p:cNvSpPr/>
                <p:nvPr/>
              </p:nvSpPr>
              <p:spPr>
                <a:xfrm>
                  <a:off x="73677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4558;p65">
                  <a:extLst>
                    <a:ext uri="{FF2B5EF4-FFF2-40B4-BE49-F238E27FC236}">
                      <a16:creationId xmlns:a16="http://schemas.microsoft.com/office/drawing/2014/main" id="{6CB59747-4231-41C9-F1A7-97C9FF495B94}"/>
                    </a:ext>
                  </a:extLst>
                </p:cNvPr>
                <p:cNvSpPr/>
                <p:nvPr/>
              </p:nvSpPr>
              <p:spPr>
                <a:xfrm>
                  <a:off x="76419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4559;p65">
                  <a:extLst>
                    <a:ext uri="{FF2B5EF4-FFF2-40B4-BE49-F238E27FC236}">
                      <a16:creationId xmlns:a16="http://schemas.microsoft.com/office/drawing/2014/main" id="{367B49EF-3D93-4100-1FEE-A895AF9E6F82}"/>
                    </a:ext>
                  </a:extLst>
                </p:cNvPr>
                <p:cNvSpPr/>
                <p:nvPr/>
              </p:nvSpPr>
              <p:spPr>
                <a:xfrm>
                  <a:off x="7916125" y="22557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4560;p65">
                  <a:extLst>
                    <a:ext uri="{FF2B5EF4-FFF2-40B4-BE49-F238E27FC236}">
                      <a16:creationId xmlns:a16="http://schemas.microsoft.com/office/drawing/2014/main" id="{293C6868-3494-1D4A-4017-40150DB6148F}"/>
                    </a:ext>
                  </a:extLst>
                </p:cNvPr>
                <p:cNvSpPr/>
                <p:nvPr/>
              </p:nvSpPr>
              <p:spPr>
                <a:xfrm>
                  <a:off x="5449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4561;p65">
                  <a:extLst>
                    <a:ext uri="{FF2B5EF4-FFF2-40B4-BE49-F238E27FC236}">
                      <a16:creationId xmlns:a16="http://schemas.microsoft.com/office/drawing/2014/main" id="{45D7AC96-5B58-00F1-4741-084321ED8CAF}"/>
                    </a:ext>
                  </a:extLst>
                </p:cNvPr>
                <p:cNvSpPr/>
                <p:nvPr/>
              </p:nvSpPr>
              <p:spPr>
                <a:xfrm>
                  <a:off x="5723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4562;p65">
                  <a:extLst>
                    <a:ext uri="{FF2B5EF4-FFF2-40B4-BE49-F238E27FC236}">
                      <a16:creationId xmlns:a16="http://schemas.microsoft.com/office/drawing/2014/main" id="{CE23A1ED-60F1-137C-AC52-4AB9560F4630}"/>
                    </a:ext>
                  </a:extLst>
                </p:cNvPr>
                <p:cNvSpPr/>
                <p:nvPr/>
              </p:nvSpPr>
              <p:spPr>
                <a:xfrm>
                  <a:off x="5997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4563;p65">
                  <a:extLst>
                    <a:ext uri="{FF2B5EF4-FFF2-40B4-BE49-F238E27FC236}">
                      <a16:creationId xmlns:a16="http://schemas.microsoft.com/office/drawing/2014/main" id="{7CD11B84-FFEF-CF99-B429-C9F42639C4F3}"/>
                    </a:ext>
                  </a:extLst>
                </p:cNvPr>
                <p:cNvSpPr/>
                <p:nvPr/>
              </p:nvSpPr>
              <p:spPr>
                <a:xfrm>
                  <a:off x="62716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4564;p65">
                  <a:extLst>
                    <a:ext uri="{FF2B5EF4-FFF2-40B4-BE49-F238E27FC236}">
                      <a16:creationId xmlns:a16="http://schemas.microsoft.com/office/drawing/2014/main" id="{474AAE45-ACA7-3184-183F-5150AB501E12}"/>
                    </a:ext>
                  </a:extLst>
                </p:cNvPr>
                <p:cNvSpPr/>
                <p:nvPr/>
              </p:nvSpPr>
              <p:spPr>
                <a:xfrm>
                  <a:off x="6545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4565;p65">
                  <a:extLst>
                    <a:ext uri="{FF2B5EF4-FFF2-40B4-BE49-F238E27FC236}">
                      <a16:creationId xmlns:a16="http://schemas.microsoft.com/office/drawing/2014/main" id="{0F0532EF-B4F5-634A-B27B-21154BF38303}"/>
                    </a:ext>
                  </a:extLst>
                </p:cNvPr>
                <p:cNvSpPr/>
                <p:nvPr/>
              </p:nvSpPr>
              <p:spPr>
                <a:xfrm>
                  <a:off x="68200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4566;p65">
                  <a:extLst>
                    <a:ext uri="{FF2B5EF4-FFF2-40B4-BE49-F238E27FC236}">
                      <a16:creationId xmlns:a16="http://schemas.microsoft.com/office/drawing/2014/main" id="{A28978D8-471A-61A8-DAE5-CBE8F1ADB6BE}"/>
                    </a:ext>
                  </a:extLst>
                </p:cNvPr>
                <p:cNvSpPr/>
                <p:nvPr/>
              </p:nvSpPr>
              <p:spPr>
                <a:xfrm>
                  <a:off x="70942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4567;p65">
                  <a:extLst>
                    <a:ext uri="{FF2B5EF4-FFF2-40B4-BE49-F238E27FC236}">
                      <a16:creationId xmlns:a16="http://schemas.microsoft.com/office/drawing/2014/main" id="{75D0A58D-83B0-08BC-348D-715EA3C73C84}"/>
                    </a:ext>
                  </a:extLst>
                </p:cNvPr>
                <p:cNvSpPr/>
                <p:nvPr/>
              </p:nvSpPr>
              <p:spPr>
                <a:xfrm>
                  <a:off x="73684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4568;p65">
                  <a:extLst>
                    <a:ext uri="{FF2B5EF4-FFF2-40B4-BE49-F238E27FC236}">
                      <a16:creationId xmlns:a16="http://schemas.microsoft.com/office/drawing/2014/main" id="{14780A28-3F8C-8A26-270D-17BA3C85C58B}"/>
                    </a:ext>
                  </a:extLst>
                </p:cNvPr>
                <p:cNvSpPr/>
                <p:nvPr/>
              </p:nvSpPr>
              <p:spPr>
                <a:xfrm>
                  <a:off x="7642625" y="25299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86" name="Google Shape;4569;p65">
                  <a:extLst>
                    <a:ext uri="{FF2B5EF4-FFF2-40B4-BE49-F238E27FC236}">
                      <a16:creationId xmlns:a16="http://schemas.microsoft.com/office/drawing/2014/main" id="{1E96F89A-5023-A126-FD3A-7CA3324F7858}"/>
                    </a:ext>
                  </a:extLst>
                </p:cNvPr>
                <p:cNvSpPr/>
                <p:nvPr/>
              </p:nvSpPr>
              <p:spPr>
                <a:xfrm>
                  <a:off x="7916825" y="25299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4570;p65">
                  <a:extLst>
                    <a:ext uri="{FF2B5EF4-FFF2-40B4-BE49-F238E27FC236}">
                      <a16:creationId xmlns:a16="http://schemas.microsoft.com/office/drawing/2014/main" id="{F684484E-BBB7-1E83-79C1-F02F54782A20}"/>
                    </a:ext>
                  </a:extLst>
                </p:cNvPr>
                <p:cNvSpPr/>
                <p:nvPr/>
              </p:nvSpPr>
              <p:spPr>
                <a:xfrm>
                  <a:off x="5449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4571;p65">
                  <a:extLst>
                    <a:ext uri="{FF2B5EF4-FFF2-40B4-BE49-F238E27FC236}">
                      <a16:creationId xmlns:a16="http://schemas.microsoft.com/office/drawing/2014/main" id="{EE3F8178-CE4C-D564-EDC0-010AF766A73C}"/>
                    </a:ext>
                  </a:extLst>
                </p:cNvPr>
                <p:cNvSpPr/>
                <p:nvPr/>
              </p:nvSpPr>
              <p:spPr>
                <a:xfrm>
                  <a:off x="5723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4572;p65">
                  <a:extLst>
                    <a:ext uri="{FF2B5EF4-FFF2-40B4-BE49-F238E27FC236}">
                      <a16:creationId xmlns:a16="http://schemas.microsoft.com/office/drawing/2014/main" id="{1B630F86-C649-EBBD-4BB7-6CD8F952F6BD}"/>
                    </a:ext>
                  </a:extLst>
                </p:cNvPr>
                <p:cNvSpPr/>
                <p:nvPr/>
              </p:nvSpPr>
              <p:spPr>
                <a:xfrm>
                  <a:off x="5997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4573;p65">
                  <a:extLst>
                    <a:ext uri="{FF2B5EF4-FFF2-40B4-BE49-F238E27FC236}">
                      <a16:creationId xmlns:a16="http://schemas.microsoft.com/office/drawing/2014/main" id="{07942A3A-F996-EC5A-F5F0-55FB530BE3FD}"/>
                    </a:ext>
                  </a:extLst>
                </p:cNvPr>
                <p:cNvSpPr/>
                <p:nvPr/>
              </p:nvSpPr>
              <p:spPr>
                <a:xfrm>
                  <a:off x="6271625" y="2804150"/>
                  <a:ext cx="274200" cy="27420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591" name="Google Shape;4574;p65">
                  <a:extLst>
                    <a:ext uri="{FF2B5EF4-FFF2-40B4-BE49-F238E27FC236}">
                      <a16:creationId xmlns:a16="http://schemas.microsoft.com/office/drawing/2014/main" id="{2A76621B-FE2A-1D80-4E0F-196DAC16DFFD}"/>
                    </a:ext>
                  </a:extLst>
                </p:cNvPr>
                <p:cNvSpPr/>
                <p:nvPr/>
              </p:nvSpPr>
              <p:spPr>
                <a:xfrm>
                  <a:off x="6545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4575;p65">
                  <a:extLst>
                    <a:ext uri="{FF2B5EF4-FFF2-40B4-BE49-F238E27FC236}">
                      <a16:creationId xmlns:a16="http://schemas.microsoft.com/office/drawing/2014/main" id="{30E432BA-CD9D-A2F6-9D4E-FEA7A315F537}"/>
                    </a:ext>
                  </a:extLst>
                </p:cNvPr>
                <p:cNvSpPr/>
                <p:nvPr/>
              </p:nvSpPr>
              <p:spPr>
                <a:xfrm>
                  <a:off x="68200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4576;p65">
                  <a:extLst>
                    <a:ext uri="{FF2B5EF4-FFF2-40B4-BE49-F238E27FC236}">
                      <a16:creationId xmlns:a16="http://schemas.microsoft.com/office/drawing/2014/main" id="{EF75B163-4D46-25B6-BF0E-C0DA0CA76577}"/>
                    </a:ext>
                  </a:extLst>
                </p:cNvPr>
                <p:cNvSpPr/>
                <p:nvPr/>
              </p:nvSpPr>
              <p:spPr>
                <a:xfrm>
                  <a:off x="70942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4577;p65">
                  <a:extLst>
                    <a:ext uri="{FF2B5EF4-FFF2-40B4-BE49-F238E27FC236}">
                      <a16:creationId xmlns:a16="http://schemas.microsoft.com/office/drawing/2014/main" id="{69A95890-6633-E709-50FA-CBEC3105A846}"/>
                    </a:ext>
                  </a:extLst>
                </p:cNvPr>
                <p:cNvSpPr/>
                <p:nvPr/>
              </p:nvSpPr>
              <p:spPr>
                <a:xfrm>
                  <a:off x="73684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4578;p65">
                  <a:extLst>
                    <a:ext uri="{FF2B5EF4-FFF2-40B4-BE49-F238E27FC236}">
                      <a16:creationId xmlns:a16="http://schemas.microsoft.com/office/drawing/2014/main" id="{8B67B6EB-64BA-546C-EF19-2282899CF703}"/>
                    </a:ext>
                  </a:extLst>
                </p:cNvPr>
                <p:cNvSpPr/>
                <p:nvPr/>
              </p:nvSpPr>
              <p:spPr>
                <a:xfrm>
                  <a:off x="76426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4579;p65">
                  <a:extLst>
                    <a:ext uri="{FF2B5EF4-FFF2-40B4-BE49-F238E27FC236}">
                      <a16:creationId xmlns:a16="http://schemas.microsoft.com/office/drawing/2014/main" id="{B811DCF8-085B-565B-805B-6DC2B09E0591}"/>
                    </a:ext>
                  </a:extLst>
                </p:cNvPr>
                <p:cNvSpPr/>
                <p:nvPr/>
              </p:nvSpPr>
              <p:spPr>
                <a:xfrm>
                  <a:off x="7916825" y="28041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4580;p65">
                  <a:extLst>
                    <a:ext uri="{FF2B5EF4-FFF2-40B4-BE49-F238E27FC236}">
                      <a16:creationId xmlns:a16="http://schemas.microsoft.com/office/drawing/2014/main" id="{DE026F91-E790-47F3-A3BD-865B08943215}"/>
                    </a:ext>
                  </a:extLst>
                </p:cNvPr>
                <p:cNvSpPr/>
                <p:nvPr/>
              </p:nvSpPr>
              <p:spPr>
                <a:xfrm>
                  <a:off x="5449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4581;p65">
                  <a:extLst>
                    <a:ext uri="{FF2B5EF4-FFF2-40B4-BE49-F238E27FC236}">
                      <a16:creationId xmlns:a16="http://schemas.microsoft.com/office/drawing/2014/main" id="{017D7453-0ADC-9F0A-ACAE-E49534A997B9}"/>
                    </a:ext>
                  </a:extLst>
                </p:cNvPr>
                <p:cNvSpPr/>
                <p:nvPr/>
              </p:nvSpPr>
              <p:spPr>
                <a:xfrm>
                  <a:off x="5723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4582;p65">
                  <a:extLst>
                    <a:ext uri="{FF2B5EF4-FFF2-40B4-BE49-F238E27FC236}">
                      <a16:creationId xmlns:a16="http://schemas.microsoft.com/office/drawing/2014/main" id="{608EC97D-A6C9-6DB2-4101-187AA421A3CD}"/>
                    </a:ext>
                  </a:extLst>
                </p:cNvPr>
                <p:cNvSpPr/>
                <p:nvPr/>
              </p:nvSpPr>
              <p:spPr>
                <a:xfrm>
                  <a:off x="5997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4583;p65">
                  <a:extLst>
                    <a:ext uri="{FF2B5EF4-FFF2-40B4-BE49-F238E27FC236}">
                      <a16:creationId xmlns:a16="http://schemas.microsoft.com/office/drawing/2014/main" id="{724B570E-B369-5BA7-99B9-15BBF7DA02CB}"/>
                    </a:ext>
                  </a:extLst>
                </p:cNvPr>
                <p:cNvSpPr/>
                <p:nvPr/>
              </p:nvSpPr>
              <p:spPr>
                <a:xfrm>
                  <a:off x="6271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4584;p65">
                  <a:extLst>
                    <a:ext uri="{FF2B5EF4-FFF2-40B4-BE49-F238E27FC236}">
                      <a16:creationId xmlns:a16="http://schemas.microsoft.com/office/drawing/2014/main" id="{12BB7D06-2C2F-7734-A693-B68C8A2E8C10}"/>
                    </a:ext>
                  </a:extLst>
                </p:cNvPr>
                <p:cNvSpPr/>
                <p:nvPr/>
              </p:nvSpPr>
              <p:spPr>
                <a:xfrm>
                  <a:off x="6545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4585;p65">
                  <a:extLst>
                    <a:ext uri="{FF2B5EF4-FFF2-40B4-BE49-F238E27FC236}">
                      <a16:creationId xmlns:a16="http://schemas.microsoft.com/office/drawing/2014/main" id="{FD574635-FB12-7B97-EAD6-B980CCD9582A}"/>
                    </a:ext>
                  </a:extLst>
                </p:cNvPr>
                <p:cNvSpPr/>
                <p:nvPr/>
              </p:nvSpPr>
              <p:spPr>
                <a:xfrm>
                  <a:off x="68200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4586;p65">
                  <a:extLst>
                    <a:ext uri="{FF2B5EF4-FFF2-40B4-BE49-F238E27FC236}">
                      <a16:creationId xmlns:a16="http://schemas.microsoft.com/office/drawing/2014/main" id="{6A287453-2B42-A4B1-10B8-53E370B735E8}"/>
                    </a:ext>
                  </a:extLst>
                </p:cNvPr>
                <p:cNvSpPr/>
                <p:nvPr/>
              </p:nvSpPr>
              <p:spPr>
                <a:xfrm>
                  <a:off x="70942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4587;p65">
                  <a:extLst>
                    <a:ext uri="{FF2B5EF4-FFF2-40B4-BE49-F238E27FC236}">
                      <a16:creationId xmlns:a16="http://schemas.microsoft.com/office/drawing/2014/main" id="{7BAC4F77-21EF-A97A-BC97-914275E349A4}"/>
                    </a:ext>
                  </a:extLst>
                </p:cNvPr>
                <p:cNvSpPr/>
                <p:nvPr/>
              </p:nvSpPr>
              <p:spPr>
                <a:xfrm>
                  <a:off x="73684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4588;p65">
                  <a:extLst>
                    <a:ext uri="{FF2B5EF4-FFF2-40B4-BE49-F238E27FC236}">
                      <a16:creationId xmlns:a16="http://schemas.microsoft.com/office/drawing/2014/main" id="{DAE4A4F4-D206-A635-1B41-527596395113}"/>
                    </a:ext>
                  </a:extLst>
                </p:cNvPr>
                <p:cNvSpPr/>
                <p:nvPr/>
              </p:nvSpPr>
              <p:spPr>
                <a:xfrm>
                  <a:off x="76426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4589;p65">
                  <a:extLst>
                    <a:ext uri="{FF2B5EF4-FFF2-40B4-BE49-F238E27FC236}">
                      <a16:creationId xmlns:a16="http://schemas.microsoft.com/office/drawing/2014/main" id="{E7F07C20-FAAF-C9E3-E184-36D239E09CE7}"/>
                    </a:ext>
                  </a:extLst>
                </p:cNvPr>
                <p:cNvSpPr/>
                <p:nvPr/>
              </p:nvSpPr>
              <p:spPr>
                <a:xfrm>
                  <a:off x="7916825" y="3078350"/>
                  <a:ext cx="274200" cy="274200"/>
                </a:xfrm>
                <a:prstGeom prst="rect">
                  <a:avLst/>
                </a:prstGeom>
                <a:grpFill/>
                <a:ln w="9525" cap="flat" cmpd="sng">
                  <a:solidFill>
                    <a:schemeClr val="dk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97" name="文本框 496">
                <a:extLst>
                  <a:ext uri="{FF2B5EF4-FFF2-40B4-BE49-F238E27FC236}">
                    <a16:creationId xmlns:a16="http://schemas.microsoft.com/office/drawing/2014/main" id="{86FE968F-3617-6879-3A53-1F11EFF38D2B}"/>
                  </a:ext>
                </a:extLst>
              </p:cNvPr>
              <p:cNvSpPr txBox="1"/>
              <p:nvPr/>
            </p:nvSpPr>
            <p:spPr>
              <a:xfrm>
                <a:off x="529528" y="1101192"/>
                <a:ext cx="29441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>
                  <a:defRPr sz="1400" b="0" i="0">
                    <a:solidFill>
                      <a:srgbClr val="000000"/>
                    </a:solidFill>
                    <a:effectLst/>
                  </a:defRPr>
                </a:lvl1pPr>
              </a:lstStyle>
              <a:p>
                <a:r>
                  <a:rPr lang="en-US" altLang="zh-CN"/>
                  <a:t>Air pollution</a:t>
                </a:r>
                <a:r>
                  <a:rPr lang="en-US" altLang="zh-CN" dirty="0"/>
                  <a:t> measurements of LCS   </a:t>
                </a:r>
                <a:endParaRPr lang="zh-CN" altLang="en-US" dirty="0"/>
              </a:p>
            </p:txBody>
          </p:sp>
          <p:sp>
            <p:nvSpPr>
              <p:cNvPr id="498" name="Google Shape;4508;p65">
                <a:extLst>
                  <a:ext uri="{FF2B5EF4-FFF2-40B4-BE49-F238E27FC236}">
                    <a16:creationId xmlns:a16="http://schemas.microsoft.com/office/drawing/2014/main" id="{D52C5B4F-C308-57A1-2710-3819345858C7}"/>
                  </a:ext>
                </a:extLst>
              </p:cNvPr>
              <p:cNvSpPr/>
              <p:nvPr/>
            </p:nvSpPr>
            <p:spPr>
              <a:xfrm>
                <a:off x="370782" y="1166513"/>
                <a:ext cx="176832" cy="177133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文本框 498">
                <a:extLst>
                  <a:ext uri="{FF2B5EF4-FFF2-40B4-BE49-F238E27FC236}">
                    <a16:creationId xmlns:a16="http://schemas.microsoft.com/office/drawing/2014/main" id="{8B353B2A-188A-1000-CB98-5F1192217801}"/>
                  </a:ext>
                </a:extLst>
              </p:cNvPr>
              <p:cNvSpPr txBox="1"/>
              <p:nvPr/>
            </p:nvSpPr>
            <p:spPr>
              <a:xfrm>
                <a:off x="529528" y="1406989"/>
                <a:ext cx="294416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>
                  <a:defRPr sz="1400" b="0" i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defRPr>
                </a:lvl1pPr>
              </a:lstStyle>
              <a:p>
                <a:r>
                  <a:rPr lang="en-US" altLang="zh-CN" dirty="0">
                    <a:latin typeface="+mn-lt"/>
                  </a:rPr>
                  <a:t>Unmonitored area</a:t>
                </a:r>
                <a:endParaRPr lang="zh-CN" altLang="en-US" dirty="0">
                  <a:latin typeface="+mn-lt"/>
                </a:endParaRPr>
              </a:p>
            </p:txBody>
          </p:sp>
          <p:sp>
            <p:nvSpPr>
              <p:cNvPr id="500" name="Google Shape;4508;p65">
                <a:extLst>
                  <a:ext uri="{FF2B5EF4-FFF2-40B4-BE49-F238E27FC236}">
                    <a16:creationId xmlns:a16="http://schemas.microsoft.com/office/drawing/2014/main" id="{10ED4007-AB58-9B0E-2903-6FE9FE09AEF1}"/>
                  </a:ext>
                </a:extLst>
              </p:cNvPr>
              <p:cNvSpPr/>
              <p:nvPr/>
            </p:nvSpPr>
            <p:spPr>
              <a:xfrm>
                <a:off x="370782" y="1472310"/>
                <a:ext cx="176832" cy="177133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文本框 500">
                <a:extLst>
                  <a:ext uri="{FF2B5EF4-FFF2-40B4-BE49-F238E27FC236}">
                    <a16:creationId xmlns:a16="http://schemas.microsoft.com/office/drawing/2014/main" id="{F3C5D052-00A8-6ADC-FE78-ADFFCDF6C1D9}"/>
                  </a:ext>
                </a:extLst>
              </p:cNvPr>
              <p:cNvSpPr txBox="1"/>
              <p:nvPr/>
            </p:nvSpPr>
            <p:spPr>
              <a:xfrm>
                <a:off x="2793561" y="2283402"/>
                <a:ext cx="1610858" cy="954107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ctr">
                  <a:defRPr b="1"/>
                </a:lvl1pPr>
              </a:lstStyle>
              <a:p>
                <a:r>
                  <a:rPr lang="en-US" altLang="zh-CN" sz="1400" dirty="0"/>
                  <a:t>Calibration and estimate uncertainty for each LCS   </a:t>
                </a:r>
                <a:endParaRPr lang="zh-CN" altLang="en-US" sz="1400" dirty="0"/>
              </a:p>
            </p:txBody>
          </p:sp>
          <p:sp>
            <p:nvSpPr>
              <p:cNvPr id="502" name="箭头: 右 501">
                <a:extLst>
                  <a:ext uri="{FF2B5EF4-FFF2-40B4-BE49-F238E27FC236}">
                    <a16:creationId xmlns:a16="http://schemas.microsoft.com/office/drawing/2014/main" id="{61313B34-A110-839E-9941-EC8C50E35485}"/>
                  </a:ext>
                </a:extLst>
              </p:cNvPr>
              <p:cNvSpPr/>
              <p:nvPr/>
            </p:nvSpPr>
            <p:spPr>
              <a:xfrm>
                <a:off x="4600771" y="2510287"/>
                <a:ext cx="293614" cy="184558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3" name="Google Shape;4508;p65">
                <a:extLst>
                  <a:ext uri="{FF2B5EF4-FFF2-40B4-BE49-F238E27FC236}">
                    <a16:creationId xmlns:a16="http://schemas.microsoft.com/office/drawing/2014/main" id="{0B6ABE02-9A1C-8FBD-BF7A-1D8C16994A7D}"/>
                  </a:ext>
                </a:extLst>
              </p:cNvPr>
              <p:cNvSpPr/>
              <p:nvPr/>
            </p:nvSpPr>
            <p:spPr>
              <a:xfrm>
                <a:off x="5070438" y="1388004"/>
                <a:ext cx="176832" cy="177133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4508;p65">
                <a:extLst>
                  <a:ext uri="{FF2B5EF4-FFF2-40B4-BE49-F238E27FC236}">
                    <a16:creationId xmlns:a16="http://schemas.microsoft.com/office/drawing/2014/main" id="{7B6F9AC0-418E-73C8-A8B9-353FB39F648C}"/>
                  </a:ext>
                </a:extLst>
              </p:cNvPr>
              <p:cNvSpPr/>
              <p:nvPr/>
            </p:nvSpPr>
            <p:spPr>
              <a:xfrm>
                <a:off x="7347074" y="1391246"/>
                <a:ext cx="176832" cy="177133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文本框 504">
                <a:extLst>
                  <a:ext uri="{FF2B5EF4-FFF2-40B4-BE49-F238E27FC236}">
                    <a16:creationId xmlns:a16="http://schemas.microsoft.com/office/drawing/2014/main" id="{81ECE6B4-F778-C16D-2657-3D0E99B20D61}"/>
                  </a:ext>
                </a:extLst>
              </p:cNvPr>
              <p:cNvSpPr txBox="1"/>
              <p:nvPr/>
            </p:nvSpPr>
            <p:spPr>
              <a:xfrm>
                <a:off x="4453289" y="590408"/>
                <a:ext cx="68716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1400" dirty="0">
                    <a:latin typeface="Arial" panose="020B0604020202020204" pitchFamily="34" charset="0"/>
                  </a:rPr>
                  <a:t>Part1 </a:t>
                </a:r>
                <a:endParaRPr lang="zh-CN" altLang="en-US" sz="1400" dirty="0"/>
              </a:p>
            </p:txBody>
          </p:sp>
          <p:sp>
            <p:nvSpPr>
              <p:cNvPr id="506" name="文本框 505">
                <a:extLst>
                  <a:ext uri="{FF2B5EF4-FFF2-40B4-BE49-F238E27FC236}">
                    <a16:creationId xmlns:a16="http://schemas.microsoft.com/office/drawing/2014/main" id="{6421D827-ADA8-FA52-9050-79EF2F681C0C}"/>
                  </a:ext>
                </a:extLst>
              </p:cNvPr>
              <p:cNvSpPr txBox="1"/>
              <p:nvPr/>
            </p:nvSpPr>
            <p:spPr>
              <a:xfrm>
                <a:off x="9647562" y="1973569"/>
                <a:ext cx="1640528" cy="11695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zh-CN" sz="1400" b="1" i="0" dirty="0">
                    <a:solidFill>
                      <a:srgbClr val="000000"/>
                    </a:solidFill>
                    <a:effectLst/>
                  </a:rPr>
                  <a:t>Output of part 1:</a:t>
                </a:r>
              </a:p>
              <a:p>
                <a:r>
                  <a:rPr lang="en-US" altLang="zh-CN" sz="1400" b="0" i="0" dirty="0">
                    <a:solidFill>
                      <a:srgbClr val="000000"/>
                    </a:solidFill>
                    <a:effectLst/>
                  </a:rPr>
                  <a:t>Calibrated values and  levels of Uncertainty of  low-cost sensors.</a:t>
                </a:r>
                <a:endParaRPr lang="zh-CN" altLang="en-US" sz="1400" dirty="0"/>
              </a:p>
            </p:txBody>
          </p:sp>
        </p:grpSp>
        <p:sp>
          <p:nvSpPr>
            <p:cNvPr id="479" name="文本框 478">
              <a:extLst>
                <a:ext uri="{FF2B5EF4-FFF2-40B4-BE49-F238E27FC236}">
                  <a16:creationId xmlns:a16="http://schemas.microsoft.com/office/drawing/2014/main" id="{1A5477B0-5EFF-87A6-0FFF-063B5408B986}"/>
                </a:ext>
              </a:extLst>
            </p:cNvPr>
            <p:cNvSpPr txBox="1"/>
            <p:nvPr/>
          </p:nvSpPr>
          <p:spPr>
            <a:xfrm>
              <a:off x="318264" y="5533028"/>
              <a:ext cx="1768316" cy="52322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/>
              </a:lvl1pPr>
            </a:lstStyle>
            <a:p>
              <a:r>
                <a:rPr lang="en-US" altLang="zh-CN" sz="1400" dirty="0"/>
                <a:t>Other land use characters</a:t>
              </a:r>
              <a:endParaRPr lang="zh-CN" altLang="en-US" sz="1400" dirty="0"/>
            </a:p>
          </p:txBody>
        </p:sp>
        <p:sp>
          <p:nvSpPr>
            <p:cNvPr id="480" name="箭头: 右 479">
              <a:extLst>
                <a:ext uri="{FF2B5EF4-FFF2-40B4-BE49-F238E27FC236}">
                  <a16:creationId xmlns:a16="http://schemas.microsoft.com/office/drawing/2014/main" id="{825CBA51-E925-C803-3F10-9862A3EA4978}"/>
                </a:ext>
              </a:extLst>
            </p:cNvPr>
            <p:cNvSpPr/>
            <p:nvPr/>
          </p:nvSpPr>
          <p:spPr>
            <a:xfrm rot="16200000">
              <a:off x="997786" y="5251756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1" name="箭头: 右 480">
              <a:extLst>
                <a:ext uri="{FF2B5EF4-FFF2-40B4-BE49-F238E27FC236}">
                  <a16:creationId xmlns:a16="http://schemas.microsoft.com/office/drawing/2014/main" id="{E14A39E3-DCE3-CBC5-0539-F5F410CA66BD}"/>
                </a:ext>
              </a:extLst>
            </p:cNvPr>
            <p:cNvSpPr/>
            <p:nvPr/>
          </p:nvSpPr>
          <p:spPr>
            <a:xfrm>
              <a:off x="2162929" y="5084593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3" name="文本框 482">
              <a:extLst>
                <a:ext uri="{FF2B5EF4-FFF2-40B4-BE49-F238E27FC236}">
                  <a16:creationId xmlns:a16="http://schemas.microsoft.com/office/drawing/2014/main" id="{9C887CD1-2813-730A-4139-6D8FAE8305B7}"/>
                </a:ext>
              </a:extLst>
            </p:cNvPr>
            <p:cNvSpPr txBox="1"/>
            <p:nvPr/>
          </p:nvSpPr>
          <p:spPr>
            <a:xfrm>
              <a:off x="5128938" y="4985910"/>
              <a:ext cx="1490882" cy="52322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b="1"/>
              </a:lvl1pPr>
            </a:lstStyle>
            <a:p>
              <a:r>
                <a:rPr lang="en-US" altLang="zh-CN" sz="1400" dirty="0"/>
                <a:t>Data Fusion Framework</a:t>
              </a:r>
            </a:p>
          </p:txBody>
        </p:sp>
        <p:sp>
          <p:nvSpPr>
            <p:cNvPr id="484" name="箭头: 右 483">
              <a:extLst>
                <a:ext uri="{FF2B5EF4-FFF2-40B4-BE49-F238E27FC236}">
                  <a16:creationId xmlns:a16="http://schemas.microsoft.com/office/drawing/2014/main" id="{BA0F3727-0383-1494-27C4-4670F344CE3C}"/>
                </a:ext>
              </a:extLst>
            </p:cNvPr>
            <p:cNvSpPr/>
            <p:nvPr/>
          </p:nvSpPr>
          <p:spPr>
            <a:xfrm rot="5400000">
              <a:off x="5681134" y="4448502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5" name="箭头: 右 484">
              <a:extLst>
                <a:ext uri="{FF2B5EF4-FFF2-40B4-BE49-F238E27FC236}">
                  <a16:creationId xmlns:a16="http://schemas.microsoft.com/office/drawing/2014/main" id="{6BEB4E1A-0676-D46F-4F3E-BBFC7F0A32DE}"/>
                </a:ext>
              </a:extLst>
            </p:cNvPr>
            <p:cNvSpPr/>
            <p:nvPr/>
          </p:nvSpPr>
          <p:spPr>
            <a:xfrm>
              <a:off x="4551778" y="5088707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86" name="箭头: 右 485">
              <a:extLst>
                <a:ext uri="{FF2B5EF4-FFF2-40B4-BE49-F238E27FC236}">
                  <a16:creationId xmlns:a16="http://schemas.microsoft.com/office/drawing/2014/main" id="{78E58A32-EB7B-5293-9C4F-81B10A0F6667}"/>
                </a:ext>
              </a:extLst>
            </p:cNvPr>
            <p:cNvSpPr/>
            <p:nvPr/>
          </p:nvSpPr>
          <p:spPr>
            <a:xfrm>
              <a:off x="6856890" y="5124801"/>
              <a:ext cx="293614" cy="18455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75" name="文本框 474">
            <a:extLst>
              <a:ext uri="{FF2B5EF4-FFF2-40B4-BE49-F238E27FC236}">
                <a16:creationId xmlns:a16="http://schemas.microsoft.com/office/drawing/2014/main" id="{020B5188-7BF2-6AC2-779E-A8A1327A2EC8}"/>
              </a:ext>
            </a:extLst>
          </p:cNvPr>
          <p:cNvSpPr txBox="1"/>
          <p:nvPr/>
        </p:nvSpPr>
        <p:spPr>
          <a:xfrm>
            <a:off x="16978967" y="17110189"/>
            <a:ext cx="190447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400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defRPr>
            </a:lvl1pPr>
          </a:lstStyle>
          <a:p>
            <a:pPr algn="just"/>
            <a:r>
              <a:rPr lang="en-US" altLang="zh-CN" b="1" dirty="0">
                <a:latin typeface="+mn-lt"/>
              </a:rPr>
              <a:t>Output of part3: </a:t>
            </a:r>
          </a:p>
          <a:p>
            <a:r>
              <a:rPr lang="en-US" altLang="zh-CN" dirty="0">
                <a:latin typeface="+mn-lt"/>
              </a:rPr>
              <a:t>Better performance of air pollution estimation by combining different levels of uncertainty data.</a:t>
            </a:r>
            <a:endParaRPr lang="zh-CN" altLang="en-US" dirty="0">
              <a:latin typeface="+mn-lt"/>
            </a:endParaRPr>
          </a:p>
        </p:txBody>
      </p:sp>
      <p:sp>
        <p:nvSpPr>
          <p:cNvPr id="476" name="箭头: 右 475">
            <a:extLst>
              <a:ext uri="{FF2B5EF4-FFF2-40B4-BE49-F238E27FC236}">
                <a16:creationId xmlns:a16="http://schemas.microsoft.com/office/drawing/2014/main" id="{FF17AC3D-E392-D96D-2429-1B4C67FD0529}"/>
              </a:ext>
            </a:extLst>
          </p:cNvPr>
          <p:cNvSpPr/>
          <p:nvPr/>
        </p:nvSpPr>
        <p:spPr>
          <a:xfrm rot="5400000">
            <a:off x="9104324" y="16889534"/>
            <a:ext cx="293614" cy="1845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1" name="Content Placeholder 2">
            <a:extLst>
              <a:ext uri="{FF2B5EF4-FFF2-40B4-BE49-F238E27FC236}">
                <a16:creationId xmlns:a16="http://schemas.microsoft.com/office/drawing/2014/main" id="{9910EC7E-C151-DBB7-6352-9C1DD7D20B1F}"/>
              </a:ext>
            </a:extLst>
          </p:cNvPr>
          <p:cNvSpPr txBox="1">
            <a:spLocks/>
          </p:cNvSpPr>
          <p:nvPr/>
        </p:nvSpPr>
        <p:spPr>
          <a:xfrm>
            <a:off x="19716966" y="4810600"/>
            <a:ext cx="10222561" cy="5970582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Preliminary Data Collection and </a:t>
            </a:r>
            <a:r>
              <a:rPr lang="en-GB" altLang="zh-CN" dirty="0" err="1"/>
              <a:t>Preprocessing</a:t>
            </a:r>
            <a:endParaRPr lang="en-GB" altLang="zh-CN" dirty="0"/>
          </a:p>
          <a:p>
            <a:pPr lvl="4" algn="just"/>
            <a:endParaRPr lang="en-US" altLang="zh-CN" b="0" dirty="0"/>
          </a:p>
          <a:p>
            <a:pPr lvl="4" algn="just"/>
            <a:r>
              <a:rPr lang="en-US" altLang="zh-CN" b="0" dirty="0"/>
              <a:t>London is used as a case study, using the following data:</a:t>
            </a:r>
          </a:p>
          <a:p>
            <a:pPr marL="342900" lvl="4" indent="-342900" algn="just">
              <a:buFont typeface="Arial" panose="020B0604020202020204" pitchFamily="34" charset="0"/>
              <a:buChar char="•"/>
            </a:pPr>
            <a:r>
              <a:rPr lang="en-US" altLang="zh-CN" dirty="0"/>
              <a:t>Air pollution monitoring measurements. </a:t>
            </a:r>
            <a:r>
              <a:rPr lang="en-US" altLang="zh-CN" b="0" dirty="0"/>
              <a:t>London Regulatory Monitor Network and low-cost sensor data from Breathe London.</a:t>
            </a:r>
          </a:p>
          <a:p>
            <a:pPr marL="342900" lvl="4" indent="-342900" algn="just">
              <a:buFont typeface="Arial" panose="020B0604020202020204" pitchFamily="34" charset="0"/>
              <a:buChar char="•"/>
            </a:pPr>
            <a:r>
              <a:rPr lang="en-US" altLang="zh-CN" dirty="0"/>
              <a:t>Land use characteristics. </a:t>
            </a:r>
            <a:r>
              <a:rPr lang="en-US" altLang="zh-CN" b="0" dirty="0"/>
              <a:t>Population density, road structure</a:t>
            </a:r>
            <a:r>
              <a:rPr lang="zh-CN" altLang="en-US" b="0" dirty="0"/>
              <a:t> </a:t>
            </a:r>
            <a:r>
              <a:rPr lang="en-US" altLang="zh-CN" b="0" dirty="0"/>
              <a:t>and</a:t>
            </a:r>
            <a:r>
              <a:rPr lang="zh-CN" altLang="en-US" b="0" dirty="0"/>
              <a:t> </a:t>
            </a:r>
            <a:r>
              <a:rPr lang="en-US" altLang="zh-CN" b="0" dirty="0"/>
              <a:t>build</a:t>
            </a:r>
            <a:r>
              <a:rPr lang="zh-CN" altLang="en-US" b="0" dirty="0"/>
              <a:t> </a:t>
            </a:r>
            <a:r>
              <a:rPr lang="en-US" altLang="zh-CN" b="0" dirty="0"/>
              <a:t>density</a:t>
            </a:r>
            <a:r>
              <a:rPr lang="zh-CN" altLang="en-US" b="0" dirty="0"/>
              <a:t> </a:t>
            </a:r>
            <a:r>
              <a:rPr lang="en-US" altLang="zh-CN" b="0" dirty="0"/>
              <a:t>data</a:t>
            </a:r>
            <a:r>
              <a:rPr lang="en-GB" altLang="zh-CN" b="0" dirty="0"/>
              <a:t>,</a:t>
            </a:r>
            <a:r>
              <a:rPr lang="zh-CN" altLang="en-US" b="0" dirty="0"/>
              <a:t> </a:t>
            </a:r>
            <a:r>
              <a:rPr lang="en-US" altLang="zh-CN" b="0" dirty="0"/>
              <a:t>projected to a fine-scale grid data.</a:t>
            </a:r>
          </a:p>
          <a:p>
            <a:pPr marL="342900" lvl="4" indent="-342900" algn="just">
              <a:buFont typeface="Arial" panose="020B0604020202020204" pitchFamily="34" charset="0"/>
              <a:buChar char="•"/>
            </a:pPr>
            <a:r>
              <a:rPr lang="en-US" altLang="zh-CN" dirty="0"/>
              <a:t>Weather data. </a:t>
            </a:r>
            <a:r>
              <a:rPr lang="en-US" altLang="zh-CN" b="0" dirty="0"/>
              <a:t>Historical weather stations and UK-Grid weather.</a:t>
            </a:r>
          </a:p>
          <a:p>
            <a:pPr lvl="4" algn="just"/>
            <a:endParaRPr lang="en-US" altLang="zh-CN" b="0" dirty="0"/>
          </a:p>
          <a:p>
            <a:pPr marL="342900" lvl="4" indent="-342900" algn="just">
              <a:buFont typeface="Arial" panose="020B0604020202020204" pitchFamily="34" charset="0"/>
              <a:buChar char="•"/>
            </a:pPr>
            <a:endParaRPr lang="en-US" altLang="zh-CN" b="0" dirty="0"/>
          </a:p>
          <a:p>
            <a:pPr lvl="4" algn="just"/>
            <a:endParaRPr lang="en-GB" dirty="0"/>
          </a:p>
        </p:txBody>
      </p:sp>
      <p:sp>
        <p:nvSpPr>
          <p:cNvPr id="812" name="文本框 811">
            <a:extLst>
              <a:ext uri="{FF2B5EF4-FFF2-40B4-BE49-F238E27FC236}">
                <a16:creationId xmlns:a16="http://schemas.microsoft.com/office/drawing/2014/main" id="{6AEE3E22-0592-67D8-280A-30118E4ED8D6}"/>
              </a:ext>
            </a:extLst>
          </p:cNvPr>
          <p:cNvSpPr txBox="1"/>
          <p:nvPr/>
        </p:nvSpPr>
        <p:spPr>
          <a:xfrm>
            <a:off x="22525669" y="7689331"/>
            <a:ext cx="507606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b="1" dirty="0">
                <a:latin typeface="Arial" panose="020B0604020202020204" pitchFamily="34" charset="0"/>
              </a:rPr>
              <a:t>Collected Land use Characteristics in London</a:t>
            </a:r>
            <a:endParaRPr lang="zh-CN" altLang="en-US" sz="1600" dirty="0"/>
          </a:p>
        </p:txBody>
      </p:sp>
      <p:pic>
        <p:nvPicPr>
          <p:cNvPr id="822" name="图片 821">
            <a:extLst>
              <a:ext uri="{FF2B5EF4-FFF2-40B4-BE49-F238E27FC236}">
                <a16:creationId xmlns:a16="http://schemas.microsoft.com/office/drawing/2014/main" id="{8E6DF12C-A507-819B-03F5-9AE8BB7DFD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57069" r="50527" b="9499"/>
          <a:stretch/>
        </p:blipFill>
        <p:spPr>
          <a:xfrm>
            <a:off x="20427762" y="8206113"/>
            <a:ext cx="2648931" cy="2058073"/>
          </a:xfrm>
          <a:prstGeom prst="rect">
            <a:avLst/>
          </a:prstGeom>
        </p:spPr>
      </p:pic>
      <p:pic>
        <p:nvPicPr>
          <p:cNvPr id="823" name="图片 822">
            <a:extLst>
              <a:ext uri="{FF2B5EF4-FFF2-40B4-BE49-F238E27FC236}">
                <a16:creationId xmlns:a16="http://schemas.microsoft.com/office/drawing/2014/main" id="{553F0A4E-66AA-8C5D-6F2A-72E3186DEE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76" t="9602" r="1471" b="56598"/>
          <a:stretch/>
        </p:blipFill>
        <p:spPr>
          <a:xfrm>
            <a:off x="23297483" y="8196395"/>
            <a:ext cx="2782143" cy="2070214"/>
          </a:xfrm>
          <a:prstGeom prst="rect">
            <a:avLst/>
          </a:prstGeom>
        </p:spPr>
      </p:pic>
      <p:pic>
        <p:nvPicPr>
          <p:cNvPr id="824" name="图片 823">
            <a:extLst>
              <a:ext uri="{FF2B5EF4-FFF2-40B4-BE49-F238E27FC236}">
                <a16:creationId xmlns:a16="http://schemas.microsoft.com/office/drawing/2014/main" id="{C91C9300-3859-B951-B778-78B8462EEB2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8" t="8880" r="15987" b="12464"/>
          <a:stretch/>
        </p:blipFill>
        <p:spPr>
          <a:xfrm>
            <a:off x="26265868" y="8188176"/>
            <a:ext cx="2671740" cy="2030777"/>
          </a:xfrm>
          <a:prstGeom prst="rect">
            <a:avLst/>
          </a:prstGeom>
        </p:spPr>
      </p:pic>
      <p:sp>
        <p:nvSpPr>
          <p:cNvPr id="825" name="文本框 824">
            <a:extLst>
              <a:ext uri="{FF2B5EF4-FFF2-40B4-BE49-F238E27FC236}">
                <a16:creationId xmlns:a16="http://schemas.microsoft.com/office/drawing/2014/main" id="{5499E92C-2CAE-230F-61CA-5DE39003132A}"/>
              </a:ext>
            </a:extLst>
          </p:cNvPr>
          <p:cNvSpPr txBox="1"/>
          <p:nvPr/>
        </p:nvSpPr>
        <p:spPr>
          <a:xfrm>
            <a:off x="21164857" y="10315887"/>
            <a:ext cx="1531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Build density</a:t>
            </a:r>
            <a:endParaRPr lang="zh-CN" altLang="en-US" sz="1400" dirty="0"/>
          </a:p>
        </p:txBody>
      </p:sp>
      <p:sp>
        <p:nvSpPr>
          <p:cNvPr id="826" name="文本框 825">
            <a:extLst>
              <a:ext uri="{FF2B5EF4-FFF2-40B4-BE49-F238E27FC236}">
                <a16:creationId xmlns:a16="http://schemas.microsoft.com/office/drawing/2014/main" id="{5DDCAAF3-C618-73C8-999E-340B4510B6AD}"/>
              </a:ext>
            </a:extLst>
          </p:cNvPr>
          <p:cNvSpPr txBox="1"/>
          <p:nvPr/>
        </p:nvSpPr>
        <p:spPr>
          <a:xfrm>
            <a:off x="23899620" y="10315887"/>
            <a:ext cx="188510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Population density</a:t>
            </a:r>
            <a:endParaRPr lang="zh-CN" altLang="en-US" sz="1400" dirty="0"/>
          </a:p>
        </p:txBody>
      </p:sp>
      <p:sp>
        <p:nvSpPr>
          <p:cNvPr id="827" name="文本框 826">
            <a:extLst>
              <a:ext uri="{FF2B5EF4-FFF2-40B4-BE49-F238E27FC236}">
                <a16:creationId xmlns:a16="http://schemas.microsoft.com/office/drawing/2014/main" id="{934E18C6-5907-E49E-CF6C-A80082E2F65F}"/>
              </a:ext>
            </a:extLst>
          </p:cNvPr>
          <p:cNvSpPr txBox="1"/>
          <p:nvPr/>
        </p:nvSpPr>
        <p:spPr>
          <a:xfrm>
            <a:off x="26988046" y="10248733"/>
            <a:ext cx="15314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rgbClr val="000000"/>
                </a:solidFill>
              </a:rPr>
              <a:t>Road Structure</a:t>
            </a:r>
            <a:endParaRPr lang="zh-CN" altLang="en-US" sz="1400" dirty="0"/>
          </a:p>
        </p:txBody>
      </p:sp>
      <p:pic>
        <p:nvPicPr>
          <p:cNvPr id="830" name="Google Shape;10738;p145">
            <a:extLst>
              <a:ext uri="{FF2B5EF4-FFF2-40B4-BE49-F238E27FC236}">
                <a16:creationId xmlns:a16="http://schemas.microsoft.com/office/drawing/2014/main" id="{9F33D3D9-E45C-FCE9-28C0-F59ACED7493B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129841" y="10353649"/>
            <a:ext cx="1904472" cy="190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10738;p145">
            <a:extLst>
              <a:ext uri="{FF2B5EF4-FFF2-40B4-BE49-F238E27FC236}">
                <a16:creationId xmlns:a16="http://schemas.microsoft.com/office/drawing/2014/main" id="{1C53A8D9-4241-84ED-5F76-EA0156483A11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623996" y="16859937"/>
            <a:ext cx="1904472" cy="1904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10738;p145">
            <a:extLst>
              <a:ext uri="{FF2B5EF4-FFF2-40B4-BE49-F238E27FC236}">
                <a16:creationId xmlns:a16="http://schemas.microsoft.com/office/drawing/2014/main" id="{82AAD546-906D-7D58-B422-F9C45C775952}"/>
              </a:ext>
            </a:extLst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12364" y="16859937"/>
            <a:ext cx="1904472" cy="1904472"/>
          </a:xfrm>
          <a:prstGeom prst="rect">
            <a:avLst/>
          </a:prstGeom>
          <a:noFill/>
          <a:ln>
            <a:noFill/>
          </a:ln>
        </p:spPr>
      </p:pic>
      <p:sp>
        <p:nvSpPr>
          <p:cNvPr id="833" name="Content Placeholder 2">
            <a:extLst>
              <a:ext uri="{FF2B5EF4-FFF2-40B4-BE49-F238E27FC236}">
                <a16:creationId xmlns:a16="http://schemas.microsoft.com/office/drawing/2014/main" id="{165D2AAA-CD82-2234-F715-DECE5FAE4EF1}"/>
              </a:ext>
            </a:extLst>
          </p:cNvPr>
          <p:cNvSpPr txBox="1">
            <a:spLocks/>
          </p:cNvSpPr>
          <p:nvPr/>
        </p:nvSpPr>
        <p:spPr>
          <a:xfrm>
            <a:off x="19713491" y="10906616"/>
            <a:ext cx="10222561" cy="6849046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Uncertainty Measurement &amp; Calibrate Method</a:t>
            </a:r>
          </a:p>
          <a:p>
            <a:pPr lvl="4" algn="just"/>
            <a:endParaRPr lang="en-US" altLang="zh-CN" b="0" dirty="0"/>
          </a:p>
          <a:p>
            <a:pPr lvl="4" algn="just"/>
            <a:r>
              <a:rPr lang="en-US" altLang="zh-CN" b="0" dirty="0"/>
              <a:t>We use probabilistic neural network for air quality calibration and calculate associated uncertainty of low-cost sensors. </a:t>
            </a:r>
          </a:p>
          <a:p>
            <a:pPr lvl="4" algn="just"/>
            <a:endParaRPr lang="en-GB" dirty="0"/>
          </a:p>
        </p:txBody>
      </p:sp>
      <p:pic>
        <p:nvPicPr>
          <p:cNvPr id="834" name="图片 833">
            <a:extLst>
              <a:ext uri="{FF2B5EF4-FFF2-40B4-BE49-F238E27FC236}">
                <a16:creationId xmlns:a16="http://schemas.microsoft.com/office/drawing/2014/main" id="{730D8FAA-A8A5-4048-AD45-B5FE22936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150" y="12960683"/>
            <a:ext cx="3246540" cy="2322587"/>
          </a:xfrm>
          <a:prstGeom prst="rect">
            <a:avLst/>
          </a:prstGeom>
        </p:spPr>
      </p:pic>
      <p:sp>
        <p:nvSpPr>
          <p:cNvPr id="835" name="文本框 834">
            <a:extLst>
              <a:ext uri="{FF2B5EF4-FFF2-40B4-BE49-F238E27FC236}">
                <a16:creationId xmlns:a16="http://schemas.microsoft.com/office/drawing/2014/main" id="{41764184-DA36-7ED2-C007-B64CFC05F473}"/>
              </a:ext>
            </a:extLst>
          </p:cNvPr>
          <p:cNvSpPr txBox="1"/>
          <p:nvPr/>
        </p:nvSpPr>
        <p:spPr>
          <a:xfrm>
            <a:off x="20024231" y="12841260"/>
            <a:ext cx="3070955" cy="3046988"/>
          </a:xfrm>
          <a:prstGeom prst="rect">
            <a:avLst/>
          </a:prstGeom>
          <a:noFill/>
          <a:ln w="25400">
            <a:solidFill>
              <a:schemeClr val="tx1">
                <a:alpha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r>
              <a:rPr lang="en-US" altLang="zh-CN" b="1" dirty="0"/>
              <a:t>Co-located Measurements: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Reference Regulatory Monitors</a:t>
            </a:r>
            <a:endParaRPr lang="zh-CN" altLang="en-US" dirty="0"/>
          </a:p>
          <a:p>
            <a:r>
              <a:rPr lang="en-US" altLang="zh-CN" dirty="0"/>
              <a:t>Low-cost sensors</a:t>
            </a:r>
            <a:endParaRPr lang="zh-CN" altLang="en-US" dirty="0"/>
          </a:p>
        </p:txBody>
      </p:sp>
      <p:sp>
        <p:nvSpPr>
          <p:cNvPr id="836" name="文本框 835">
            <a:extLst>
              <a:ext uri="{FF2B5EF4-FFF2-40B4-BE49-F238E27FC236}">
                <a16:creationId xmlns:a16="http://schemas.microsoft.com/office/drawing/2014/main" id="{79230C88-E102-2D24-AC81-4CD7A9A3E851}"/>
              </a:ext>
            </a:extLst>
          </p:cNvPr>
          <p:cNvSpPr txBox="1"/>
          <p:nvPr/>
        </p:nvSpPr>
        <p:spPr>
          <a:xfrm>
            <a:off x="24033428" y="14526069"/>
            <a:ext cx="2340184" cy="181588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/>
            </a:lvl1pPr>
          </a:lstStyle>
          <a:p>
            <a:r>
              <a:rPr lang="en-US" altLang="zh-CN" sz="1400" dirty="0"/>
              <a:t>Build Probabilistic Neural Network model for each LCS</a:t>
            </a:r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  <a:p>
            <a:endParaRPr lang="en-US" altLang="zh-CN" sz="1400" dirty="0"/>
          </a:p>
        </p:txBody>
      </p:sp>
      <p:sp>
        <p:nvSpPr>
          <p:cNvPr id="837" name="文本框 836">
            <a:extLst>
              <a:ext uri="{FF2B5EF4-FFF2-40B4-BE49-F238E27FC236}">
                <a16:creationId xmlns:a16="http://schemas.microsoft.com/office/drawing/2014/main" id="{A7538257-38DE-3B53-B85E-EED7C7C327D8}"/>
              </a:ext>
            </a:extLst>
          </p:cNvPr>
          <p:cNvSpPr txBox="1"/>
          <p:nvPr/>
        </p:nvSpPr>
        <p:spPr>
          <a:xfrm>
            <a:off x="20001842" y="16049753"/>
            <a:ext cx="3070955" cy="1323439"/>
          </a:xfrm>
          <a:prstGeom prst="rect">
            <a:avLst/>
          </a:prstGeom>
          <a:noFill/>
          <a:ln w="25400">
            <a:solidFill>
              <a:schemeClr val="tx1">
                <a:alpha val="50000"/>
              </a:schemeClr>
            </a:solidFill>
            <a:prstDash val="dash"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>
                <a:latin typeface="Times New Roman" panose="02020603050405020304" pitchFamily="18" charset="0"/>
                <a:ea typeface="等线" panose="02010600030101010101" pitchFamily="2" charset="-122"/>
              </a:defRPr>
            </a:lvl1pPr>
          </a:lstStyle>
          <a:p>
            <a:r>
              <a:rPr lang="en-US" altLang="zh-CN" b="1" dirty="0"/>
              <a:t>Environmental Characteristic</a:t>
            </a:r>
            <a:r>
              <a:rPr lang="en-US" altLang="zh-CN" dirty="0"/>
              <a:t>:</a:t>
            </a:r>
          </a:p>
          <a:p>
            <a:endParaRPr lang="en-US" altLang="zh-CN" dirty="0"/>
          </a:p>
          <a:p>
            <a:r>
              <a:rPr lang="en-US" altLang="zh-CN" dirty="0"/>
              <a:t>1. Humidity</a:t>
            </a:r>
          </a:p>
          <a:p>
            <a:r>
              <a:rPr lang="en-US" altLang="zh-CN" dirty="0"/>
              <a:t>2. Temperature</a:t>
            </a:r>
          </a:p>
          <a:p>
            <a:r>
              <a:rPr lang="en-US" altLang="zh-CN" dirty="0"/>
              <a:t>…</a:t>
            </a:r>
          </a:p>
        </p:txBody>
      </p:sp>
      <p:cxnSp>
        <p:nvCxnSpPr>
          <p:cNvPr id="838" name="连接符: 肘形 837">
            <a:extLst>
              <a:ext uri="{FF2B5EF4-FFF2-40B4-BE49-F238E27FC236}">
                <a16:creationId xmlns:a16="http://schemas.microsoft.com/office/drawing/2014/main" id="{375D11BF-35DA-1E5D-EA8E-3EE1B9FA6823}"/>
              </a:ext>
            </a:extLst>
          </p:cNvPr>
          <p:cNvCxnSpPr>
            <a:cxnSpLocks/>
            <a:stCxn id="835" idx="3"/>
            <a:endCxn id="836" idx="1"/>
          </p:cNvCxnSpPr>
          <p:nvPr/>
        </p:nvCxnSpPr>
        <p:spPr>
          <a:xfrm>
            <a:off x="23095186" y="14364754"/>
            <a:ext cx="938242" cy="1069256"/>
          </a:xfrm>
          <a:prstGeom prst="bentConnector3">
            <a:avLst/>
          </a:prstGeom>
          <a:ln w="41275" cmpd="tri"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9" name="连接符: 肘形 838">
            <a:extLst>
              <a:ext uri="{FF2B5EF4-FFF2-40B4-BE49-F238E27FC236}">
                <a16:creationId xmlns:a16="http://schemas.microsoft.com/office/drawing/2014/main" id="{7D2B1C4B-3DF5-1190-AB05-0643E3B05F06}"/>
              </a:ext>
            </a:extLst>
          </p:cNvPr>
          <p:cNvCxnSpPr>
            <a:cxnSpLocks/>
            <a:stCxn id="837" idx="3"/>
            <a:endCxn id="836" idx="1"/>
          </p:cNvCxnSpPr>
          <p:nvPr/>
        </p:nvCxnSpPr>
        <p:spPr>
          <a:xfrm flipV="1">
            <a:off x="23072797" y="15434010"/>
            <a:ext cx="960631" cy="1277463"/>
          </a:xfrm>
          <a:prstGeom prst="bentConnector3">
            <a:avLst>
              <a:gd name="adj1" fmla="val 50000"/>
            </a:avLst>
          </a:prstGeom>
          <a:ln w="41275" cmpd="tri"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0" name="图片 839">
            <a:extLst>
              <a:ext uri="{FF2B5EF4-FFF2-40B4-BE49-F238E27FC236}">
                <a16:creationId xmlns:a16="http://schemas.microsoft.com/office/drawing/2014/main" id="{A16362CA-C070-649A-DA79-A3935C4F81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612" y="12707601"/>
            <a:ext cx="3384809" cy="2421505"/>
          </a:xfrm>
          <a:prstGeom prst="rect">
            <a:avLst/>
          </a:prstGeom>
        </p:spPr>
      </p:pic>
      <p:cxnSp>
        <p:nvCxnSpPr>
          <p:cNvPr id="841" name="连接符: 肘形 840">
            <a:extLst>
              <a:ext uri="{FF2B5EF4-FFF2-40B4-BE49-F238E27FC236}">
                <a16:creationId xmlns:a16="http://schemas.microsoft.com/office/drawing/2014/main" id="{EF8CCEDF-97A5-7072-84FA-AA1A8B60D7DA}"/>
              </a:ext>
            </a:extLst>
          </p:cNvPr>
          <p:cNvCxnSpPr>
            <a:cxnSpLocks/>
            <a:stCxn id="840" idx="1"/>
            <a:endCxn id="836" idx="0"/>
          </p:cNvCxnSpPr>
          <p:nvPr/>
        </p:nvCxnSpPr>
        <p:spPr>
          <a:xfrm rot="10800000" flipV="1">
            <a:off x="25203520" y="13918353"/>
            <a:ext cx="1170092" cy="607715"/>
          </a:xfrm>
          <a:prstGeom prst="bentConnector2">
            <a:avLst/>
          </a:prstGeom>
          <a:ln w="41275" cmpd="tri"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2" name="连接符: 肘形 841">
            <a:extLst>
              <a:ext uri="{FF2B5EF4-FFF2-40B4-BE49-F238E27FC236}">
                <a16:creationId xmlns:a16="http://schemas.microsoft.com/office/drawing/2014/main" id="{80C78DEB-E431-D36C-BD4C-2E7730439084}"/>
              </a:ext>
            </a:extLst>
          </p:cNvPr>
          <p:cNvCxnSpPr>
            <a:cxnSpLocks/>
          </p:cNvCxnSpPr>
          <p:nvPr/>
        </p:nvCxnSpPr>
        <p:spPr>
          <a:xfrm rot="16200000" flipH="1">
            <a:off x="25070126" y="15954402"/>
            <a:ext cx="1345151" cy="1314192"/>
          </a:xfrm>
          <a:prstGeom prst="bentConnector2">
            <a:avLst/>
          </a:prstGeom>
          <a:ln w="41275" cmpd="tri">
            <a:prstDash val="solid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3" name="文本框 842">
            <a:extLst>
              <a:ext uri="{FF2B5EF4-FFF2-40B4-BE49-F238E27FC236}">
                <a16:creationId xmlns:a16="http://schemas.microsoft.com/office/drawing/2014/main" id="{3BE3596D-257E-8A70-F4AF-1E544F2FDD93}"/>
              </a:ext>
            </a:extLst>
          </p:cNvPr>
          <p:cNvSpPr txBox="1"/>
          <p:nvPr/>
        </p:nvSpPr>
        <p:spPr>
          <a:xfrm>
            <a:off x="23381815" y="13398508"/>
            <a:ext cx="783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</a:defRPr>
            </a:lvl1pPr>
          </a:lstStyle>
          <a:p>
            <a:r>
              <a:rPr lang="en-US" altLang="zh-CN" sz="1600" b="1" dirty="0">
                <a:latin typeface="Arial" panose="020B0604020202020204" pitchFamily="34" charset="0"/>
              </a:rPr>
              <a:t>Train</a:t>
            </a:r>
            <a:endParaRPr lang="zh-CN" altLang="en-US" sz="1400" dirty="0"/>
          </a:p>
        </p:txBody>
      </p:sp>
      <p:sp>
        <p:nvSpPr>
          <p:cNvPr id="844" name="文本框 843">
            <a:extLst>
              <a:ext uri="{FF2B5EF4-FFF2-40B4-BE49-F238E27FC236}">
                <a16:creationId xmlns:a16="http://schemas.microsoft.com/office/drawing/2014/main" id="{BC8AAD84-FB3E-2A50-4D58-2F7AB8B82CC8}"/>
              </a:ext>
            </a:extLst>
          </p:cNvPr>
          <p:cNvSpPr txBox="1"/>
          <p:nvPr/>
        </p:nvSpPr>
        <p:spPr>
          <a:xfrm>
            <a:off x="25325333" y="13402454"/>
            <a:ext cx="7831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</a:defRPr>
            </a:lvl1pPr>
          </a:lstStyle>
          <a:p>
            <a:r>
              <a:rPr lang="en-US" altLang="zh-CN" sz="1600" b="1" dirty="0">
                <a:latin typeface="Arial" panose="020B0604020202020204" pitchFamily="34" charset="0"/>
              </a:rPr>
              <a:t>Test</a:t>
            </a:r>
            <a:endParaRPr lang="zh-CN" altLang="en-US" sz="1400" dirty="0"/>
          </a:p>
        </p:txBody>
      </p:sp>
      <p:sp>
        <p:nvSpPr>
          <p:cNvPr id="845" name="文本框 844">
            <a:extLst>
              <a:ext uri="{FF2B5EF4-FFF2-40B4-BE49-F238E27FC236}">
                <a16:creationId xmlns:a16="http://schemas.microsoft.com/office/drawing/2014/main" id="{A0CDAD0D-9A06-16AC-F8F0-11E91863ABBF}"/>
              </a:ext>
            </a:extLst>
          </p:cNvPr>
          <p:cNvSpPr txBox="1"/>
          <p:nvPr/>
        </p:nvSpPr>
        <p:spPr>
          <a:xfrm>
            <a:off x="26757614" y="12527436"/>
            <a:ext cx="2123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</a:defRPr>
            </a:lvl1pPr>
          </a:lstStyle>
          <a:p>
            <a:r>
              <a:rPr lang="en-US" altLang="zh-CN" dirty="0"/>
              <a:t>Before calibration</a:t>
            </a:r>
            <a:endParaRPr lang="zh-CN" altLang="en-US" dirty="0"/>
          </a:p>
        </p:txBody>
      </p:sp>
      <p:sp>
        <p:nvSpPr>
          <p:cNvPr id="846" name="文本框 845">
            <a:extLst>
              <a:ext uri="{FF2B5EF4-FFF2-40B4-BE49-F238E27FC236}">
                <a16:creationId xmlns:a16="http://schemas.microsoft.com/office/drawing/2014/main" id="{F6EB7AF5-ED78-8F2D-9FB9-08F1BAE31E17}"/>
              </a:ext>
            </a:extLst>
          </p:cNvPr>
          <p:cNvSpPr txBox="1"/>
          <p:nvPr/>
        </p:nvSpPr>
        <p:spPr>
          <a:xfrm>
            <a:off x="26757614" y="15114523"/>
            <a:ext cx="212356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</a:defRPr>
            </a:lvl1pPr>
          </a:lstStyle>
          <a:p>
            <a:r>
              <a:rPr lang="en-US" altLang="zh-CN" dirty="0"/>
              <a:t>After calibration</a:t>
            </a:r>
            <a:endParaRPr lang="zh-CN" altLang="en-US" dirty="0"/>
          </a:p>
        </p:txBody>
      </p:sp>
      <p:pic>
        <p:nvPicPr>
          <p:cNvPr id="847" name="Picture 15" descr="Screen Shot 2018-10-08 at 1.28.59 PM.png">
            <a:extLst>
              <a:ext uri="{FF2B5EF4-FFF2-40B4-BE49-F238E27FC236}">
                <a16:creationId xmlns:a16="http://schemas.microsoft.com/office/drawing/2014/main" id="{4704D053-AEC7-9626-078A-0FCE3BD6B3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683" y="15521436"/>
            <a:ext cx="2377908" cy="925804"/>
          </a:xfrm>
          <a:prstGeom prst="rect">
            <a:avLst/>
          </a:prstGeom>
        </p:spPr>
      </p:pic>
      <p:pic>
        <p:nvPicPr>
          <p:cNvPr id="848" name="图片 847">
            <a:extLst>
              <a:ext uri="{FF2B5EF4-FFF2-40B4-BE49-F238E27FC236}">
                <a16:creationId xmlns:a16="http://schemas.microsoft.com/office/drawing/2014/main" id="{528C4FB0-9EC8-F7BB-DEAC-935EA13A62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611" y="15389578"/>
            <a:ext cx="3384809" cy="2243000"/>
          </a:xfrm>
          <a:prstGeom prst="rect">
            <a:avLst/>
          </a:prstGeom>
        </p:spPr>
      </p:pic>
      <p:sp>
        <p:nvSpPr>
          <p:cNvPr id="849" name="文本框 848">
            <a:extLst>
              <a:ext uri="{FF2B5EF4-FFF2-40B4-BE49-F238E27FC236}">
                <a16:creationId xmlns:a16="http://schemas.microsoft.com/office/drawing/2014/main" id="{056C6495-51C8-802C-D772-E8F951963A79}"/>
              </a:ext>
            </a:extLst>
          </p:cNvPr>
          <p:cNvSpPr txBox="1"/>
          <p:nvPr/>
        </p:nvSpPr>
        <p:spPr>
          <a:xfrm>
            <a:off x="25272858" y="16737399"/>
            <a:ext cx="10314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1600" b="1">
                <a:latin typeface="Arial" panose="020B0604020202020204" pitchFamily="34" charset="0"/>
              </a:defRPr>
            </a:lvl1pPr>
          </a:lstStyle>
          <a:p>
            <a:r>
              <a:rPr lang="en-US" altLang="zh-CN" sz="1200" dirty="0"/>
              <a:t>Mean+</a:t>
            </a:r>
          </a:p>
          <a:p>
            <a:r>
              <a:rPr lang="en-US" altLang="zh-CN" sz="1200" dirty="0"/>
              <a:t>Variance</a:t>
            </a:r>
            <a:endParaRPr lang="zh-CN" altLang="en-US" sz="1100" dirty="0"/>
          </a:p>
        </p:txBody>
      </p:sp>
      <p:sp>
        <p:nvSpPr>
          <p:cNvPr id="852" name="Content Placeholder 2">
            <a:extLst>
              <a:ext uri="{FF2B5EF4-FFF2-40B4-BE49-F238E27FC236}">
                <a16:creationId xmlns:a16="http://schemas.microsoft.com/office/drawing/2014/main" id="{BD935E47-FDC9-BA53-2213-1F9B1277B8B8}"/>
              </a:ext>
            </a:extLst>
          </p:cNvPr>
          <p:cNvSpPr txBox="1">
            <a:spLocks/>
          </p:cNvSpPr>
          <p:nvPr/>
        </p:nvSpPr>
        <p:spPr>
          <a:xfrm>
            <a:off x="19710490" y="17933007"/>
            <a:ext cx="10222561" cy="2005261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txBody>
          <a:bodyPr vert="horz" lIns="144000" tIns="144000" rIns="144000" bIns="144000" rtlCol="0">
            <a:noAutofit/>
          </a:bodyPr>
          <a:lstStyle>
            <a:lvl1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3023148" rtl="0" eaLnBrk="1" latinLnBrk="0" hangingPunct="1">
              <a:lnSpc>
                <a:spcPct val="83000"/>
              </a:lnSpc>
              <a:spcBef>
                <a:spcPts val="0"/>
              </a:spcBef>
              <a:spcAft>
                <a:spcPts val="4520"/>
              </a:spcAft>
              <a:buFont typeface="Arial" panose="020B0604020202020204" pitchFamily="34" charset="0"/>
              <a:buNone/>
              <a:defRPr sz="5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320"/>
              </a:spcAft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3023148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836"/>
              </a:spcAft>
              <a:buFont typeface="Arial" panose="020B0604020202020204" pitchFamily="34" charset="0"/>
              <a:buNone/>
              <a:defRPr sz="12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1639" indent="-251639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3278" indent="-503278" algn="l" defTabSz="3023148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just">
              <a:spcBef>
                <a:spcPts val="1200"/>
              </a:spcBef>
            </a:pPr>
            <a:r>
              <a:rPr lang="en-GB" altLang="zh-CN" dirty="0"/>
              <a:t>Expected outcome</a:t>
            </a:r>
          </a:p>
          <a:p>
            <a:pPr lvl="4" algn="just"/>
            <a:r>
              <a:rPr lang="en-US" altLang="zh-CN" b="0"/>
              <a:t>To </a:t>
            </a:r>
            <a:r>
              <a:rPr lang="en-US" altLang="zh-CN" b="0" dirty="0"/>
              <a:t>develop a fine-scale air pollution map in real-time utilizing the capacity of machine learning methods and increasing big but noise data by designing uncertainty measurement methods, a novel machine learning method for air pollution estimation and a data fusion framework.   </a:t>
            </a:r>
          </a:p>
          <a:p>
            <a:pPr lvl="4" algn="just"/>
            <a:endParaRPr lang="en-GB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C852992-4221-5D01-D403-6DE9EFE6F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6136" y="10265726"/>
            <a:ext cx="1800000" cy="2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469316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Landscape A0 theme">
  <a:themeElements>
    <a:clrScheme name="ICL colour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41B30"/>
      </a:accent1>
      <a:accent2>
        <a:srgbClr val="183C6A"/>
      </a:accent2>
      <a:accent3>
        <a:srgbClr val="004F9F"/>
      </a:accent3>
      <a:accent4>
        <a:srgbClr val="0092D5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CL font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50800">
          <a:solidFill>
            <a:schemeClr val="accent3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2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ICL A1 Landscape Poster.potx" id="{352D0FD1-FCC4-4A8E-BFAA-6E02C2C9B813}" vid="{76028370-31F2-4394-BB19-534E3EE5D20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F7BA977AAE16409EFBE12D3FA37EEC" ma:contentTypeVersion="33" ma:contentTypeDescription="Create a new document." ma:contentTypeScope="" ma:versionID="9d0b22e2c44f225e80af29584c89a5b0">
  <xsd:schema xmlns:xsd="http://www.w3.org/2001/XMLSchema" xmlns:xs="http://www.w3.org/2001/XMLSchema" xmlns:p="http://schemas.microsoft.com/office/2006/metadata/properties" xmlns:ns2="b095d1fe-1e12-4d78-bbae-052267436c4c" xmlns:ns3="5188268c-8980-4a11-acb4-5a42f33b433c" targetNamespace="http://schemas.microsoft.com/office/2006/metadata/properties" ma:root="true" ma:fieldsID="2bb79cbba05906a330f9fb4ce3e09bf9" ns2:_="" ns3:_="">
    <xsd:import namespace="b095d1fe-1e12-4d78-bbae-052267436c4c"/>
    <xsd:import namespace="5188268c-8980-4a11-acb4-5a42f33b43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5d1fe-1e12-4d78-bbae-052267436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internalName="MediaServiceMetadata" ma:readOnly="true">
      <xsd:simpleType>
        <xsd:restriction base="dms:Note">
          <xsd:maxLength value="255"/>
        </xsd:restriction>
      </xsd:simpleType>
    </xsd:element>
    <xsd:element name="MediaServiceFastMetadata" ma:index="9" nillable="true" ma:displayName="MediaServiceFastMetadata" ma:description="" ma:internalName="MediaServiceFastMetadata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8268c-8980-4a11-acb4-5a42f33b4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941F381-1AC8-4A04-B589-EF35B9635CEE}"/>
</file>

<file path=customXml/itemProps2.xml><?xml version="1.0" encoding="utf-8"?>
<ds:datastoreItem xmlns:ds="http://schemas.openxmlformats.org/officeDocument/2006/customXml" ds:itemID="{C08971DA-5061-4D7F-B859-E5F4442EEEFD}"/>
</file>

<file path=customXml/itemProps3.xml><?xml version="1.0" encoding="utf-8"?>
<ds:datastoreItem xmlns:ds="http://schemas.openxmlformats.org/officeDocument/2006/customXml" ds:itemID="{67B88081-3CAA-4F67-BADB-6E0A2721AECD}"/>
</file>

<file path=docProps/app.xml><?xml version="1.0" encoding="utf-8"?>
<Properties xmlns="http://schemas.openxmlformats.org/officeDocument/2006/extended-properties" xmlns:vt="http://schemas.openxmlformats.org/officeDocument/2006/docPropsVTypes">
  <Template>ICL A1 Landscape Poster</Template>
  <TotalTime>2403</TotalTime>
  <Words>619</Words>
  <Application>Microsoft Office PowerPoint</Application>
  <PresentationFormat>自定义</PresentationFormat>
  <Paragraphs>93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4" baseType="lpstr">
      <vt:lpstr>Arial</vt:lpstr>
      <vt:lpstr>Times New Roman</vt:lpstr>
      <vt:lpstr>Imperial Landscape A0 theme</vt:lpstr>
      <vt:lpstr>A fine-scale spatiotemporal air quality modeling framework by combining big but noisy data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Short and snappy, with the main message</dc:title>
  <dc:creator>Marriott, Brigid C B</dc:creator>
  <cp:lastModifiedBy>fan hongwei</cp:lastModifiedBy>
  <cp:revision>50</cp:revision>
  <dcterms:created xsi:type="dcterms:W3CDTF">2019-12-19T11:28:10Z</dcterms:created>
  <dcterms:modified xsi:type="dcterms:W3CDTF">2022-06-27T14:14:12Z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0x01010015739FA8A735574E9075D3A592FB6AAD</vt:lpwstr>
  </property>
</Properties>
</file>