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5C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7552A6-9109-4D79-A0A1-A03B2B623F65}" v="2" dt="2024-09-29T12:56:29.7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1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rsyth, Robert J" userId="6e86c77d-36da-495f-b65e-be5a971b5765" providerId="ADAL" clId="{CC17EA55-8446-4539-9ECE-C6F7E772B02F}"/>
    <pc:docChg chg="undo custSel modSld">
      <pc:chgData name="Forsyth, Robert J" userId="6e86c77d-36da-495f-b65e-be5a971b5765" providerId="ADAL" clId="{CC17EA55-8446-4539-9ECE-C6F7E772B02F}" dt="2023-09-27T07:56:02.287" v="16" actId="478"/>
      <pc:docMkLst>
        <pc:docMk/>
      </pc:docMkLst>
      <pc:sldChg chg="addSp delSp modSp mod">
        <pc:chgData name="Forsyth, Robert J" userId="6e86c77d-36da-495f-b65e-be5a971b5765" providerId="ADAL" clId="{CC17EA55-8446-4539-9ECE-C6F7E772B02F}" dt="2023-09-27T07:56:02.287" v="16" actId="478"/>
        <pc:sldMkLst>
          <pc:docMk/>
          <pc:sldMk cId="2348568364" sldId="256"/>
        </pc:sldMkLst>
        <pc:graphicFrameChg chg="add del mod modGraphic">
          <ac:chgData name="Forsyth, Robert J" userId="6e86c77d-36da-495f-b65e-be5a971b5765" providerId="ADAL" clId="{CC17EA55-8446-4539-9ECE-C6F7E772B02F}" dt="2023-09-27T07:54:39.250" v="11"/>
          <ac:graphicFrameMkLst>
            <pc:docMk/>
            <pc:sldMk cId="2348568364" sldId="256"/>
            <ac:graphicFrameMk id="7" creationId="{BF9D1BE2-D8F3-E1BC-B47C-CE45A74DB987}"/>
          </ac:graphicFrameMkLst>
        </pc:graphicFrameChg>
        <pc:graphicFrameChg chg="add del mod">
          <ac:chgData name="Forsyth, Robert J" userId="6e86c77d-36da-495f-b65e-be5a971b5765" providerId="ADAL" clId="{CC17EA55-8446-4539-9ECE-C6F7E772B02F}" dt="2023-09-27T07:56:02.287" v="16" actId="478"/>
          <ac:graphicFrameMkLst>
            <pc:docMk/>
            <pc:sldMk cId="2348568364" sldId="256"/>
            <ac:graphicFrameMk id="10" creationId="{4B518CF4-C254-D9D0-CE3C-E607EEC46637}"/>
          </ac:graphicFrameMkLst>
        </pc:graphicFrameChg>
        <pc:picChg chg="add del">
          <ac:chgData name="Forsyth, Robert J" userId="6e86c77d-36da-495f-b65e-be5a971b5765" providerId="ADAL" clId="{CC17EA55-8446-4539-9ECE-C6F7E772B02F}" dt="2023-09-27T07:53:47.790" v="3"/>
          <ac:picMkLst>
            <pc:docMk/>
            <pc:sldMk cId="2348568364" sldId="256"/>
            <ac:picMk id="3" creationId="{D7C177F5-8B84-72BD-5008-AB3BCBCAF051}"/>
          </ac:picMkLst>
        </pc:picChg>
        <pc:picChg chg="del mod">
          <ac:chgData name="Forsyth, Robert J" userId="6e86c77d-36da-495f-b65e-be5a971b5765" providerId="ADAL" clId="{CC17EA55-8446-4539-9ECE-C6F7E772B02F}" dt="2023-09-27T07:51:32.742" v="1" actId="478"/>
          <ac:picMkLst>
            <pc:docMk/>
            <pc:sldMk cId="2348568364" sldId="256"/>
            <ac:picMk id="6" creationId="{00000000-0000-0000-0000-000000000000}"/>
          </ac:picMkLst>
        </pc:picChg>
      </pc:sldChg>
    </pc:docChg>
  </pc:docChgLst>
  <pc:docChgLst>
    <pc:chgData name="Forsyth, Robert J" userId="6e86c77d-36da-495f-b65e-be5a971b5765" providerId="ADAL" clId="{167552A6-9109-4D79-A0A1-A03B2B623F65}"/>
    <pc:docChg chg="custSel modSld">
      <pc:chgData name="Forsyth, Robert J" userId="6e86c77d-36da-495f-b65e-be5a971b5765" providerId="ADAL" clId="{167552A6-9109-4D79-A0A1-A03B2B623F65}" dt="2024-09-29T12:59:33.255" v="420" actId="114"/>
      <pc:docMkLst>
        <pc:docMk/>
      </pc:docMkLst>
      <pc:sldChg chg="modSp mod">
        <pc:chgData name="Forsyth, Robert J" userId="6e86c77d-36da-495f-b65e-be5a971b5765" providerId="ADAL" clId="{167552A6-9109-4D79-A0A1-A03B2B623F65}" dt="2024-09-29T12:59:33.255" v="420" actId="114"/>
        <pc:sldMkLst>
          <pc:docMk/>
          <pc:sldMk cId="2915694093" sldId="257"/>
        </pc:sldMkLst>
        <pc:spChg chg="mod">
          <ac:chgData name="Forsyth, Robert J" userId="6e86c77d-36da-495f-b65e-be5a971b5765" providerId="ADAL" clId="{167552A6-9109-4D79-A0A1-A03B2B623F65}" dt="2024-09-29T12:59:33.255" v="420" actId="114"/>
          <ac:spMkLst>
            <pc:docMk/>
            <pc:sldMk cId="2915694093" sldId="257"/>
            <ac:spMk id="3" creationId="{00000000-0000-0000-0000-000000000000}"/>
          </ac:spMkLst>
        </pc:spChg>
      </pc:sldChg>
    </pc:docChg>
  </pc:docChgLst>
  <pc:docChgLst>
    <pc:chgData name="Forsyth, Robert J" userId="6e86c77d-36da-495f-b65e-be5a971b5765" providerId="ADAL" clId="{09EEC79C-3C2F-4AED-9220-DDB546BA7D10}"/>
    <pc:docChg chg="undo redo custSel modSld">
      <pc:chgData name="Forsyth, Robert J" userId="6e86c77d-36da-495f-b65e-be5a971b5765" providerId="ADAL" clId="{09EEC79C-3C2F-4AED-9220-DDB546BA7D10}" dt="2024-09-27T15:22:15.910" v="207" actId="114"/>
      <pc:docMkLst>
        <pc:docMk/>
      </pc:docMkLst>
      <pc:sldChg chg="addSp delSp modSp mod">
        <pc:chgData name="Forsyth, Robert J" userId="6e86c77d-36da-495f-b65e-be5a971b5765" providerId="ADAL" clId="{09EEC79C-3C2F-4AED-9220-DDB546BA7D10}" dt="2024-09-27T14:46:40.583" v="150" actId="1037"/>
        <pc:sldMkLst>
          <pc:docMk/>
          <pc:sldMk cId="2348568364" sldId="256"/>
        </pc:sldMkLst>
        <pc:spChg chg="mod">
          <ac:chgData name="Forsyth, Robert J" userId="6e86c77d-36da-495f-b65e-be5a971b5765" providerId="ADAL" clId="{09EEC79C-3C2F-4AED-9220-DDB546BA7D10}" dt="2024-09-27T14:46:29.770" v="142" actId="1038"/>
          <ac:spMkLst>
            <pc:docMk/>
            <pc:sldMk cId="2348568364" sldId="256"/>
            <ac:spMk id="14" creationId="{00000000-0000-0000-0000-000000000000}"/>
          </ac:spMkLst>
        </pc:spChg>
        <pc:picChg chg="add del mod ord">
          <ac:chgData name="Forsyth, Robert J" userId="6e86c77d-36da-495f-b65e-be5a971b5765" providerId="ADAL" clId="{09EEC79C-3C2F-4AED-9220-DDB546BA7D10}" dt="2024-09-27T14:44:41.079" v="10" actId="478"/>
          <ac:picMkLst>
            <pc:docMk/>
            <pc:sldMk cId="2348568364" sldId="256"/>
            <ac:picMk id="4" creationId="{A7104AA3-B8AE-69B4-823A-ED34A3F43B8B}"/>
          </ac:picMkLst>
        </pc:picChg>
        <pc:picChg chg="add mod ord">
          <ac:chgData name="Forsyth, Robert J" userId="6e86c77d-36da-495f-b65e-be5a971b5765" providerId="ADAL" clId="{09EEC79C-3C2F-4AED-9220-DDB546BA7D10}" dt="2024-09-27T14:46:40.583" v="150" actId="1037"/>
          <ac:picMkLst>
            <pc:docMk/>
            <pc:sldMk cId="2348568364" sldId="256"/>
            <ac:picMk id="5" creationId="{F9086C98-E849-7D41-3D03-551421387944}"/>
          </ac:picMkLst>
        </pc:picChg>
        <pc:picChg chg="add del">
          <ac:chgData name="Forsyth, Robert J" userId="6e86c77d-36da-495f-b65e-be5a971b5765" providerId="ADAL" clId="{09EEC79C-3C2F-4AED-9220-DDB546BA7D10}" dt="2024-09-27T13:01:14.385" v="2" actId="478"/>
          <ac:picMkLst>
            <pc:docMk/>
            <pc:sldMk cId="2348568364" sldId="256"/>
            <ac:picMk id="10" creationId="{41DD3F31-C7B7-16D1-3CC0-75A3456CDFF0}"/>
          </ac:picMkLst>
        </pc:picChg>
        <pc:picChg chg="del">
          <ac:chgData name="Forsyth, Robert J" userId="6e86c77d-36da-495f-b65e-be5a971b5765" providerId="ADAL" clId="{09EEC79C-3C2F-4AED-9220-DDB546BA7D10}" dt="2024-09-27T13:33:11.313" v="9" actId="478"/>
          <ac:picMkLst>
            <pc:docMk/>
            <pc:sldMk cId="2348568364" sldId="256"/>
            <ac:picMk id="1028" creationId="{00000000-0000-0000-0000-000000000000}"/>
          </ac:picMkLst>
        </pc:picChg>
      </pc:sldChg>
      <pc:sldChg chg="modSp mod">
        <pc:chgData name="Forsyth, Robert J" userId="6e86c77d-36da-495f-b65e-be5a971b5765" providerId="ADAL" clId="{09EEC79C-3C2F-4AED-9220-DDB546BA7D10}" dt="2024-09-27T15:22:15.910" v="207" actId="114"/>
        <pc:sldMkLst>
          <pc:docMk/>
          <pc:sldMk cId="2915694093" sldId="257"/>
        </pc:sldMkLst>
        <pc:spChg chg="mod">
          <ac:chgData name="Forsyth, Robert J" userId="6e86c77d-36da-495f-b65e-be5a971b5765" providerId="ADAL" clId="{09EEC79C-3C2F-4AED-9220-DDB546BA7D10}" dt="2024-09-27T15:22:15.910" v="207" actId="114"/>
          <ac:spMkLst>
            <pc:docMk/>
            <pc:sldMk cId="2915694093" sldId="257"/>
            <ac:spMk id="3" creationId="{00000000-0000-0000-0000-000000000000}"/>
          </ac:spMkLst>
        </pc:spChg>
      </pc:sldChg>
    </pc:docChg>
  </pc:docChgLst>
  <pc:docChgLst>
    <pc:chgData name="Forsyth, Robert J" userId="6e86c77d-36da-495f-b65e-be5a971b5765" providerId="ADAL" clId="{3AD4FC1F-93DB-4BFA-ADA2-A545DFFD745E}"/>
    <pc:docChg chg="custSel modSld">
      <pc:chgData name="Forsyth, Robert J" userId="6e86c77d-36da-495f-b65e-be5a971b5765" providerId="ADAL" clId="{3AD4FC1F-93DB-4BFA-ADA2-A545DFFD745E}" dt="2023-09-28T08:42:37.230" v="83" actId="732"/>
      <pc:docMkLst>
        <pc:docMk/>
      </pc:docMkLst>
      <pc:sldChg chg="addSp delSp modSp mod">
        <pc:chgData name="Forsyth, Robert J" userId="6e86c77d-36da-495f-b65e-be5a971b5765" providerId="ADAL" clId="{3AD4FC1F-93DB-4BFA-ADA2-A545DFFD745E}" dt="2023-09-28T08:42:37.230" v="83" actId="732"/>
        <pc:sldMkLst>
          <pc:docMk/>
          <pc:sldMk cId="2348568364" sldId="256"/>
        </pc:sldMkLst>
        <pc:picChg chg="del">
          <ac:chgData name="Forsyth, Robert J" userId="6e86c77d-36da-495f-b65e-be5a971b5765" providerId="ADAL" clId="{3AD4FC1F-93DB-4BFA-ADA2-A545DFFD745E}" dt="2023-09-28T08:26:51.876" v="14" actId="478"/>
          <ac:picMkLst>
            <pc:docMk/>
            <pc:sldMk cId="2348568364" sldId="256"/>
            <ac:picMk id="4" creationId="{00000000-0000-0000-0000-000000000000}"/>
          </ac:picMkLst>
        </pc:picChg>
        <pc:picChg chg="del mod">
          <ac:chgData name="Forsyth, Robert J" userId="6e86c77d-36da-495f-b65e-be5a971b5765" providerId="ADAL" clId="{3AD4FC1F-93DB-4BFA-ADA2-A545DFFD745E}" dt="2023-09-28T08:29:25.581" v="27" actId="478"/>
          <ac:picMkLst>
            <pc:docMk/>
            <pc:sldMk cId="2348568364" sldId="256"/>
            <ac:picMk id="5" creationId="{00000000-0000-0000-0000-000000000000}"/>
          </ac:picMkLst>
        </pc:picChg>
        <pc:picChg chg="add del mod ord">
          <ac:chgData name="Forsyth, Robert J" userId="6e86c77d-36da-495f-b65e-be5a971b5765" providerId="ADAL" clId="{3AD4FC1F-93DB-4BFA-ADA2-A545DFFD745E}" dt="2023-09-28T08:25:27.991" v="5" actId="478"/>
          <ac:picMkLst>
            <pc:docMk/>
            <pc:sldMk cId="2348568364" sldId="256"/>
            <ac:picMk id="6" creationId="{AB68ACA1-134E-A609-B595-D300419FAEE4}"/>
          </ac:picMkLst>
        </pc:picChg>
        <pc:picChg chg="add mod ord">
          <ac:chgData name="Forsyth, Robert J" userId="6e86c77d-36da-495f-b65e-be5a971b5765" providerId="ADAL" clId="{3AD4FC1F-93DB-4BFA-ADA2-A545DFFD745E}" dt="2023-09-28T08:26:44.135" v="13" actId="1076"/>
          <ac:picMkLst>
            <pc:docMk/>
            <pc:sldMk cId="2348568364" sldId="256"/>
            <ac:picMk id="10" creationId="{41DD3F31-C7B7-16D1-3CC0-75A3456CDFF0}"/>
          </ac:picMkLst>
        </pc:picChg>
        <pc:picChg chg="add mod">
          <ac:chgData name="Forsyth, Robert J" userId="6e86c77d-36da-495f-b65e-be5a971b5765" providerId="ADAL" clId="{3AD4FC1F-93DB-4BFA-ADA2-A545DFFD745E}" dt="2023-09-28T08:41:52.592" v="77" actId="167"/>
          <ac:picMkLst>
            <pc:docMk/>
            <pc:sldMk cId="2348568364" sldId="256"/>
            <ac:picMk id="11" creationId="{F56D1A2F-576B-323A-51D7-EFFBE3DD5BA9}"/>
          </ac:picMkLst>
        </pc:picChg>
        <pc:picChg chg="add mod">
          <ac:chgData name="Forsyth, Robert J" userId="6e86c77d-36da-495f-b65e-be5a971b5765" providerId="ADAL" clId="{3AD4FC1F-93DB-4BFA-ADA2-A545DFFD745E}" dt="2023-09-28T08:42:37.230" v="83" actId="732"/>
          <ac:picMkLst>
            <pc:docMk/>
            <pc:sldMk cId="2348568364" sldId="256"/>
            <ac:picMk id="13" creationId="{6D442BF7-DDE6-5F06-7E88-1846DAD25E66}"/>
          </ac:picMkLst>
        </pc:picChg>
        <pc:picChg chg="add mod">
          <ac:chgData name="Forsyth, Robert J" userId="6e86c77d-36da-495f-b65e-be5a971b5765" providerId="ADAL" clId="{3AD4FC1F-93DB-4BFA-ADA2-A545DFFD745E}" dt="2023-09-28T08:41:55.539" v="78" actId="167"/>
          <ac:picMkLst>
            <pc:docMk/>
            <pc:sldMk cId="2348568364" sldId="256"/>
            <ac:picMk id="1026" creationId="{B709F489-59E1-F5D9-8F20-13ABD349ADED}"/>
          </ac:picMkLst>
        </pc:picChg>
        <pc:picChg chg="del">
          <ac:chgData name="Forsyth, Robert J" userId="6e86c77d-36da-495f-b65e-be5a971b5765" providerId="ADAL" clId="{3AD4FC1F-93DB-4BFA-ADA2-A545DFFD745E}" dt="2023-09-28T08:30:22.039" v="33" actId="478"/>
          <ac:picMkLst>
            <pc:docMk/>
            <pc:sldMk cId="2348568364" sldId="256"/>
            <ac:picMk id="1030" creationId="{00000000-0000-0000-0000-000000000000}"/>
          </ac:picMkLst>
        </pc:picChg>
      </pc:sldChg>
      <pc:sldChg chg="modSp mod">
        <pc:chgData name="Forsyth, Robert J" userId="6e86c77d-36da-495f-b65e-be5a971b5765" providerId="ADAL" clId="{3AD4FC1F-93DB-4BFA-ADA2-A545DFFD745E}" dt="2023-09-28T08:30:47.125" v="62" actId="20577"/>
        <pc:sldMkLst>
          <pc:docMk/>
          <pc:sldMk cId="2915694093" sldId="257"/>
        </pc:sldMkLst>
        <pc:spChg chg="mod">
          <ac:chgData name="Forsyth, Robert J" userId="6e86c77d-36da-495f-b65e-be5a971b5765" providerId="ADAL" clId="{3AD4FC1F-93DB-4BFA-ADA2-A545DFFD745E}" dt="2023-09-28T08:30:47.125" v="62" actId="20577"/>
          <ac:spMkLst>
            <pc:docMk/>
            <pc:sldMk cId="2915694093" sldId="25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8DD-400C-4C6B-B9AE-4561A28DB710}" type="datetimeFigureOut">
              <a:rPr lang="en-GB" smtClean="0"/>
              <a:t>29/09/2024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67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8DD-400C-4C6B-B9AE-4561A28DB710}" type="datetimeFigureOut">
              <a:rPr lang="en-GB" smtClean="0"/>
              <a:t>29/09/2024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587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8DD-400C-4C6B-B9AE-4561A28DB710}" type="datetimeFigureOut">
              <a:rPr lang="en-GB" smtClean="0"/>
              <a:t>29/09/2024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40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8DD-400C-4C6B-B9AE-4561A28DB710}" type="datetimeFigureOut">
              <a:rPr lang="en-GB" smtClean="0"/>
              <a:t>29/09/2024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734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8DD-400C-4C6B-B9AE-4561A28DB710}" type="datetimeFigureOut">
              <a:rPr lang="en-GB" smtClean="0"/>
              <a:t>29/09/2024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6384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8DD-400C-4C6B-B9AE-4561A28DB710}" type="datetimeFigureOut">
              <a:rPr lang="en-GB" smtClean="0"/>
              <a:t>29/09/2024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1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8DD-400C-4C6B-B9AE-4561A28DB710}" type="datetimeFigureOut">
              <a:rPr lang="en-GB" smtClean="0"/>
              <a:t>29/09/2024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908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8DD-400C-4C6B-B9AE-4561A28DB710}" type="datetimeFigureOut">
              <a:rPr lang="en-GB" smtClean="0"/>
              <a:t>29/09/2024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711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8DD-400C-4C6B-B9AE-4561A28DB710}" type="datetimeFigureOut">
              <a:rPr lang="en-GB" smtClean="0"/>
              <a:t>29/09/2024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6319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8DD-400C-4C6B-B9AE-4561A28DB710}" type="datetimeFigureOut">
              <a:rPr lang="en-GB" smtClean="0"/>
              <a:t>29/09/2024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77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238DD-400C-4C6B-B9AE-4561A28DB710}" type="datetimeFigureOut">
              <a:rPr lang="en-GB" smtClean="0"/>
              <a:t>29/09/2024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402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238DD-400C-4C6B-B9AE-4561A28DB710}" type="datetimeFigureOut">
              <a:rPr lang="en-GB" smtClean="0"/>
              <a:t>29/09/2024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A5B02-6EBC-4262-A33E-63F689D546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212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mperial.ac.uk/media/imperial-college/faculty-of-natural-sciences/department-of-physics/public/students/current-students/pgt/PGstudentSupport-MSc2024.pdf" TargetMode="External"/><Relationship Id="rId2" Type="http://schemas.openxmlformats.org/officeDocument/2006/relationships/hyperlink" Target="https://www.imperial.ac.uk/physics/students/current-students/taught-postgraduat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oncernedaboutastudent@imperial.ac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086C98-E849-7D41-3D03-5514213879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733" y="1376213"/>
            <a:ext cx="9572885" cy="4867569"/>
          </a:xfrm>
          <a:prstGeom prst="rect">
            <a:avLst/>
          </a:prstGeom>
        </p:spPr>
      </p:pic>
      <p:pic>
        <p:nvPicPr>
          <p:cNvPr id="1026" name="Picture 2" descr="Alternate">
            <a:extLst>
              <a:ext uri="{FF2B5EF4-FFF2-40B4-BE49-F238E27FC236}">
                <a16:creationId xmlns:a16="http://schemas.microsoft.com/office/drawing/2014/main" id="{B709F489-59E1-F5D9-8F20-13ABD349ADE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17" r="15109" b="27933"/>
          <a:stretch/>
        </p:blipFill>
        <p:spPr bwMode="auto">
          <a:xfrm>
            <a:off x="10743508" y="644687"/>
            <a:ext cx="1291591" cy="1721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Portrait Picture">
            <a:extLst>
              <a:ext uri="{FF2B5EF4-FFF2-40B4-BE49-F238E27FC236}">
                <a16:creationId xmlns:a16="http://schemas.microsoft.com/office/drawing/2014/main" id="{F56D1A2F-576B-323A-51D7-EFFBE3DD5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3763" y="1979896"/>
            <a:ext cx="1323332" cy="1769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Mery Fajardo">
            <a:extLst>
              <a:ext uri="{FF2B5EF4-FFF2-40B4-BE49-F238E27FC236}">
                <a16:creationId xmlns:a16="http://schemas.microsoft.com/office/drawing/2014/main" id="{6D442BF7-DDE6-5F06-7E88-1846DAD25E6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92" r="11264" b="13555"/>
          <a:stretch/>
        </p:blipFill>
        <p:spPr bwMode="auto">
          <a:xfrm>
            <a:off x="10769350" y="3359198"/>
            <a:ext cx="1291591" cy="1769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 flipV="1">
            <a:off x="4223271" y="1444452"/>
            <a:ext cx="6343902" cy="931150"/>
          </a:xfrm>
          <a:prstGeom prst="straightConnector1">
            <a:avLst/>
          </a:prstGeom>
          <a:ln w="53975">
            <a:solidFill>
              <a:srgbClr val="D45CC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 txBox="1">
            <a:spLocks/>
          </p:cNvSpPr>
          <p:nvPr/>
        </p:nvSpPr>
        <p:spPr>
          <a:xfrm>
            <a:off x="-266908" y="-3559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/>
              <a:t>PG welfare in Physics: MSc &amp; </a:t>
            </a:r>
            <a:r>
              <a:rPr lang="en-GB" sz="4800" dirty="0" err="1"/>
              <a:t>MRes</a:t>
            </a:r>
            <a:endParaRPr lang="en-GB" sz="4800" dirty="0"/>
          </a:p>
        </p:txBody>
      </p:sp>
      <p:sp>
        <p:nvSpPr>
          <p:cNvPr id="12" name="Oval 11"/>
          <p:cNvSpPr/>
          <p:nvPr/>
        </p:nvSpPr>
        <p:spPr>
          <a:xfrm>
            <a:off x="1808144" y="1772366"/>
            <a:ext cx="2415127" cy="1243387"/>
          </a:xfrm>
          <a:prstGeom prst="ellipse">
            <a:avLst/>
          </a:prstGeom>
          <a:noFill/>
          <a:ln w="57150">
            <a:solidFill>
              <a:srgbClr val="D45C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AutoShape 2" descr="Imperial Spark on Twitter: &quot;It's a full house for Prof Ben Sauer's  inaugural lecture on measuring the #electronshape. @ImperialPhysics… 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4820740" y="2295327"/>
            <a:ext cx="23493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(Profs Lesley Cohen, Ji-</a:t>
            </a:r>
            <a:r>
              <a:rPr lang="en-GB" sz="1100" dirty="0" err="1"/>
              <a:t>Seon</a:t>
            </a:r>
            <a:r>
              <a:rPr lang="en-GB" sz="1100" dirty="0"/>
              <a:t> Kim or Dr Yvonne Unruh if you’d prefer to talk to a female member of staff)</a:t>
            </a:r>
          </a:p>
        </p:txBody>
      </p:sp>
    </p:spTree>
    <p:extLst>
      <p:ext uri="{BB962C8B-B14F-4D97-AF65-F5344CB8AC3E}">
        <p14:creationId xmlns:p14="http://schemas.microsoft.com/office/powerpoint/2010/main" val="2348568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Highlights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798193"/>
            <a:ext cx="11552382" cy="4351338"/>
          </a:xfrm>
        </p:spPr>
        <p:txBody>
          <a:bodyPr>
            <a:normAutofit lnSpcReduction="10000"/>
          </a:bodyPr>
          <a:lstStyle/>
          <a:p>
            <a:r>
              <a:rPr lang="en-GB" b="1" i="1" dirty="0"/>
              <a:t>Helpdesk</a:t>
            </a:r>
            <a:r>
              <a:rPr lang="en-GB" dirty="0"/>
              <a:t>: co-run with Jess </a:t>
            </a:r>
            <a:r>
              <a:rPr lang="en-GB" dirty="0" err="1"/>
              <a:t>Popplewell</a:t>
            </a:r>
            <a:r>
              <a:rPr lang="en-GB" dirty="0"/>
              <a:t> from career office and current RAs. First Wednesday of every month 12-1pm. Exception: First session will be Wednesday 9</a:t>
            </a:r>
            <a:r>
              <a:rPr lang="en-GB" baseline="30000" dirty="0"/>
              <a:t>th</a:t>
            </a:r>
            <a:r>
              <a:rPr lang="en-GB" dirty="0"/>
              <a:t> October 12-1pm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b="1" i="1" dirty="0"/>
              <a:t>List of useful student support contacts: </a:t>
            </a:r>
            <a:r>
              <a:rPr lang="en-GB" dirty="0">
                <a:hlinkClick r:id="rId2"/>
              </a:rPr>
              <a:t>imperial.ac.uk/physics/students/current-students/taught-postgraduates/</a:t>
            </a:r>
            <a:r>
              <a:rPr lang="en-GB" dirty="0"/>
              <a:t> and select </a:t>
            </a:r>
            <a:r>
              <a:rPr lang="en-GB" dirty="0">
                <a:hlinkClick r:id="rId3"/>
              </a:rPr>
              <a:t>Quick Contacts</a:t>
            </a:r>
            <a:endParaRPr lang="en-GB" dirty="0"/>
          </a:p>
          <a:p>
            <a:endParaRPr lang="en-GB" b="1" i="1" dirty="0"/>
          </a:p>
          <a:p>
            <a:r>
              <a:rPr lang="en-GB" b="1" i="1" dirty="0"/>
              <a:t>Student wellbeing advice team </a:t>
            </a:r>
            <a:r>
              <a:rPr lang="en-GB" dirty="0"/>
              <a:t>(see next slide) and </a:t>
            </a:r>
            <a:r>
              <a:rPr lang="en-GB" b="1" i="1" dirty="0"/>
              <a:t>Student mental health intervention officers </a:t>
            </a:r>
            <a:r>
              <a:rPr lang="en-GB" dirty="0"/>
              <a:t>(</a:t>
            </a:r>
            <a:r>
              <a:rPr lang="en-GB" dirty="0">
                <a:hlinkClick r:id="rId4"/>
              </a:rPr>
              <a:t>concernedaboutastudent@imperial.ac.uk</a:t>
            </a:r>
            <a:r>
              <a:rPr lang="en-GB" dirty="0"/>
              <a:t>)</a:t>
            </a:r>
            <a:endParaRPr lang="en-GB" u="sng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694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111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Highlights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Arnaud Czaja</dc:creator>
  <cp:lastModifiedBy>Forsyth, Robert J</cp:lastModifiedBy>
  <cp:revision>32</cp:revision>
  <dcterms:created xsi:type="dcterms:W3CDTF">2019-10-02T12:31:58Z</dcterms:created>
  <dcterms:modified xsi:type="dcterms:W3CDTF">2024-09-29T12:59:40Z</dcterms:modified>
</cp:coreProperties>
</file>