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2"/>
  </p:notesMasterIdLst>
  <p:sldIdLst>
    <p:sldId id="849" r:id="rId2"/>
    <p:sldId id="851" r:id="rId3"/>
    <p:sldId id="394" r:id="rId4"/>
    <p:sldId id="401" r:id="rId5"/>
    <p:sldId id="848" r:id="rId6"/>
    <p:sldId id="882" r:id="rId7"/>
    <p:sldId id="839" r:id="rId8"/>
    <p:sldId id="855" r:id="rId9"/>
    <p:sldId id="864" r:id="rId10"/>
    <p:sldId id="865" r:id="rId11"/>
    <p:sldId id="868" r:id="rId12"/>
    <p:sldId id="857" r:id="rId13"/>
    <p:sldId id="858" r:id="rId14"/>
    <p:sldId id="863" r:id="rId15"/>
    <p:sldId id="871" r:id="rId16"/>
    <p:sldId id="887" r:id="rId17"/>
    <p:sldId id="257" r:id="rId18"/>
    <p:sldId id="869" r:id="rId19"/>
    <p:sldId id="888" r:id="rId20"/>
    <p:sldId id="867" r:id="rId21"/>
    <p:sldId id="884" r:id="rId22"/>
    <p:sldId id="881" r:id="rId23"/>
    <p:sldId id="880" r:id="rId24"/>
    <p:sldId id="877" r:id="rId25"/>
    <p:sldId id="878" r:id="rId26"/>
    <p:sldId id="866" r:id="rId27"/>
    <p:sldId id="876" r:id="rId28"/>
    <p:sldId id="862" r:id="rId29"/>
    <p:sldId id="883" r:id="rId30"/>
    <p:sldId id="8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6E6254-3B77-4568-AF8E-384A4B73A590}" v="139" dt="2023-11-08T18:12:06.8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7839" autoAdjust="0"/>
  </p:normalViewPr>
  <p:slideViewPr>
    <p:cSldViewPr snapToGrid="0">
      <p:cViewPr varScale="1">
        <p:scale>
          <a:sx n="58" d="100"/>
          <a:sy n="58" d="100"/>
        </p:scale>
        <p:origin x="1646" y="53"/>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rmolinsky, James W" userId="83ea0917-50c4-432b-9d87-cc27efa2ab61" providerId="ADAL" clId="{4EC1915E-BCFF-4991-B7B8-AAFD376AE678}"/>
    <pc:docChg chg="undo custSel addSld modSld">
      <pc:chgData name="Yarmolinsky, James W" userId="83ea0917-50c4-432b-9d87-cc27efa2ab61" providerId="ADAL" clId="{4EC1915E-BCFF-4991-B7B8-AAFD376AE678}" dt="2023-10-27T15:23:46.732" v="1076"/>
      <pc:docMkLst>
        <pc:docMk/>
      </pc:docMkLst>
      <pc:sldChg chg="modSp mod">
        <pc:chgData name="Yarmolinsky, James W" userId="83ea0917-50c4-432b-9d87-cc27efa2ab61" providerId="ADAL" clId="{4EC1915E-BCFF-4991-B7B8-AAFD376AE678}" dt="2023-10-27T14:48:25.931" v="668" actId="20577"/>
        <pc:sldMkLst>
          <pc:docMk/>
          <pc:sldMk cId="3652792017" sldId="256"/>
        </pc:sldMkLst>
        <pc:spChg chg="mod">
          <ac:chgData name="Yarmolinsky, James W" userId="83ea0917-50c4-432b-9d87-cc27efa2ab61" providerId="ADAL" clId="{4EC1915E-BCFF-4991-B7B8-AAFD376AE678}" dt="2023-10-27T14:48:25.931" v="668" actId="20577"/>
          <ac:spMkLst>
            <pc:docMk/>
            <pc:sldMk cId="3652792017" sldId="256"/>
            <ac:spMk id="3" creationId="{4D2F0104-0325-394B-FD98-DD50497DA6A2}"/>
          </ac:spMkLst>
        </pc:spChg>
      </pc:sldChg>
      <pc:sldChg chg="addSp modSp add mod">
        <pc:chgData name="Yarmolinsky, James W" userId="83ea0917-50c4-432b-9d87-cc27efa2ab61" providerId="ADAL" clId="{4EC1915E-BCFF-4991-B7B8-AAFD376AE678}" dt="2023-10-27T15:23:46.732" v="1076"/>
        <pc:sldMkLst>
          <pc:docMk/>
          <pc:sldMk cId="2817087164" sldId="257"/>
        </pc:sldMkLst>
        <pc:spChg chg="mod">
          <ac:chgData name="Yarmolinsky, James W" userId="83ea0917-50c4-432b-9d87-cc27efa2ab61" providerId="ADAL" clId="{4EC1915E-BCFF-4991-B7B8-AAFD376AE678}" dt="2023-10-27T15:00:47.107" v="1053" actId="20577"/>
          <ac:spMkLst>
            <pc:docMk/>
            <pc:sldMk cId="2817087164" sldId="257"/>
            <ac:spMk id="3" creationId="{4D2F0104-0325-394B-FD98-DD50497DA6A2}"/>
          </ac:spMkLst>
        </pc:spChg>
        <pc:spChg chg="add mod">
          <ac:chgData name="Yarmolinsky, James W" userId="83ea0917-50c4-432b-9d87-cc27efa2ab61" providerId="ADAL" clId="{4EC1915E-BCFF-4991-B7B8-AAFD376AE678}" dt="2023-10-27T15:23:46.732" v="1076"/>
          <ac:spMkLst>
            <pc:docMk/>
            <pc:sldMk cId="2817087164" sldId="257"/>
            <ac:spMk id="4" creationId="{05D104EB-034B-4050-3A5C-5A638FDB9811}"/>
          </ac:spMkLst>
        </pc:spChg>
      </pc:sldChg>
      <pc:sldChg chg="addSp modSp add mod">
        <pc:chgData name="Yarmolinsky, James W" userId="83ea0917-50c4-432b-9d87-cc27efa2ab61" providerId="ADAL" clId="{4EC1915E-BCFF-4991-B7B8-AAFD376AE678}" dt="2023-10-27T14:54:01.181" v="788" actId="1076"/>
        <pc:sldMkLst>
          <pc:docMk/>
          <pc:sldMk cId="2911634328" sldId="258"/>
        </pc:sldMkLst>
        <pc:spChg chg="mod">
          <ac:chgData name="Yarmolinsky, James W" userId="83ea0917-50c4-432b-9d87-cc27efa2ab61" providerId="ADAL" clId="{4EC1915E-BCFF-4991-B7B8-AAFD376AE678}" dt="2023-10-27T14:54:01.181" v="788" actId="1076"/>
          <ac:spMkLst>
            <pc:docMk/>
            <pc:sldMk cId="2911634328" sldId="258"/>
            <ac:spMk id="3" creationId="{4D2F0104-0325-394B-FD98-DD50497DA6A2}"/>
          </ac:spMkLst>
        </pc:spChg>
        <pc:picChg chg="add mod">
          <ac:chgData name="Yarmolinsky, James W" userId="83ea0917-50c4-432b-9d87-cc27efa2ab61" providerId="ADAL" clId="{4EC1915E-BCFF-4991-B7B8-AAFD376AE678}" dt="2023-10-27T14:53:27.676" v="787" actId="1076"/>
          <ac:picMkLst>
            <pc:docMk/>
            <pc:sldMk cId="2911634328" sldId="258"/>
            <ac:picMk id="4" creationId="{9D4A6477-75AF-3269-D478-9AE546B5B616}"/>
          </ac:picMkLst>
        </pc:picChg>
      </pc:sldChg>
      <pc:sldChg chg="new">
        <pc:chgData name="Yarmolinsky, James W" userId="83ea0917-50c4-432b-9d87-cc27efa2ab61" providerId="ADAL" clId="{4EC1915E-BCFF-4991-B7B8-AAFD376AE678}" dt="2023-10-27T15:22:53.372" v="1054" actId="680"/>
        <pc:sldMkLst>
          <pc:docMk/>
          <pc:sldMk cId="4071983992" sldId="259"/>
        </pc:sldMkLst>
      </pc:sldChg>
    </pc:docChg>
  </pc:docChgLst>
  <pc:docChgLst>
    <pc:chgData name="Yarmolinsky, James W" userId="83ea0917-50c4-432b-9d87-cc27efa2ab61" providerId="ADAL" clId="{296E6254-3B77-4568-AF8E-384A4B73A590}"/>
    <pc:docChg chg="undo custSel addSld delSld modSld sldOrd delMainMaster">
      <pc:chgData name="Yarmolinsky, James W" userId="83ea0917-50c4-432b-9d87-cc27efa2ab61" providerId="ADAL" clId="{296E6254-3B77-4568-AF8E-384A4B73A590}" dt="2023-11-09T19:22:43.620" v="9701" actId="20577"/>
      <pc:docMkLst>
        <pc:docMk/>
      </pc:docMkLst>
      <pc:sldChg chg="modSp del mod ord">
        <pc:chgData name="Yarmolinsky, James W" userId="83ea0917-50c4-432b-9d87-cc27efa2ab61" providerId="ADAL" clId="{296E6254-3B77-4568-AF8E-384A4B73A590}" dt="2023-11-08T16:59:29.266" v="9221" actId="2696"/>
        <pc:sldMkLst>
          <pc:docMk/>
          <pc:sldMk cId="3652792017" sldId="256"/>
        </pc:sldMkLst>
        <pc:spChg chg="mod">
          <ac:chgData name="Yarmolinsky, James W" userId="83ea0917-50c4-432b-9d87-cc27efa2ab61" providerId="ADAL" clId="{296E6254-3B77-4568-AF8E-384A4B73A590}" dt="2023-11-01T15:11:22.028" v="2370" actId="27636"/>
          <ac:spMkLst>
            <pc:docMk/>
            <pc:sldMk cId="3652792017" sldId="256"/>
            <ac:spMk id="3" creationId="{4D2F0104-0325-394B-FD98-DD50497DA6A2}"/>
          </ac:spMkLst>
        </pc:spChg>
      </pc:sldChg>
      <pc:sldChg chg="addSp delSp modSp mod ord modClrScheme chgLayout modNotesTx">
        <pc:chgData name="Yarmolinsky, James W" userId="83ea0917-50c4-432b-9d87-cc27efa2ab61" providerId="ADAL" clId="{296E6254-3B77-4568-AF8E-384A4B73A590}" dt="2023-11-08T18:12:57.404" v="9415" actId="1036"/>
        <pc:sldMkLst>
          <pc:docMk/>
          <pc:sldMk cId="2817087164" sldId="257"/>
        </pc:sldMkLst>
        <pc:spChg chg="add del mod ord">
          <ac:chgData name="Yarmolinsky, James W" userId="83ea0917-50c4-432b-9d87-cc27efa2ab61" providerId="ADAL" clId="{296E6254-3B77-4568-AF8E-384A4B73A590}" dt="2023-11-01T12:08:54.300" v="2172" actId="700"/>
          <ac:spMkLst>
            <pc:docMk/>
            <pc:sldMk cId="2817087164" sldId="257"/>
            <ac:spMk id="2" creationId="{711A33CB-695F-83F2-6D84-F0637BBF8C31}"/>
          </ac:spMkLst>
        </pc:spChg>
        <pc:spChg chg="mod ord">
          <ac:chgData name="Yarmolinsky, James W" userId="83ea0917-50c4-432b-9d87-cc27efa2ab61" providerId="ADAL" clId="{296E6254-3B77-4568-AF8E-384A4B73A590}" dt="2023-11-08T18:12:57.404" v="9415" actId="1036"/>
          <ac:spMkLst>
            <pc:docMk/>
            <pc:sldMk cId="2817087164" sldId="257"/>
            <ac:spMk id="3" creationId="{4D2F0104-0325-394B-FD98-DD50497DA6A2}"/>
          </ac:spMkLst>
        </pc:spChg>
        <pc:spChg chg="mod">
          <ac:chgData name="Yarmolinsky, James W" userId="83ea0917-50c4-432b-9d87-cc27efa2ab61" providerId="ADAL" clId="{296E6254-3B77-4568-AF8E-384A4B73A590}" dt="2023-11-01T15:06:16.999" v="2265" actId="20577"/>
          <ac:spMkLst>
            <pc:docMk/>
            <pc:sldMk cId="2817087164" sldId="257"/>
            <ac:spMk id="4" creationId="{05D104EB-034B-4050-3A5C-5A638FDB9811}"/>
          </ac:spMkLst>
        </pc:spChg>
        <pc:spChg chg="add del mod ord">
          <ac:chgData name="Yarmolinsky, James W" userId="83ea0917-50c4-432b-9d87-cc27efa2ab61" providerId="ADAL" clId="{296E6254-3B77-4568-AF8E-384A4B73A590}" dt="2023-11-01T12:09:08.006" v="2174" actId="21"/>
          <ac:spMkLst>
            <pc:docMk/>
            <pc:sldMk cId="2817087164" sldId="257"/>
            <ac:spMk id="5" creationId="{51140007-278F-0C8C-F794-BB3D96DE5506}"/>
          </ac:spMkLst>
        </pc:spChg>
        <pc:spChg chg="add del mod ord">
          <ac:chgData name="Yarmolinsky, James W" userId="83ea0917-50c4-432b-9d87-cc27efa2ab61" providerId="ADAL" clId="{296E6254-3B77-4568-AF8E-384A4B73A590}" dt="2023-11-01T12:09:11.559" v="2175" actId="21"/>
          <ac:spMkLst>
            <pc:docMk/>
            <pc:sldMk cId="2817087164" sldId="257"/>
            <ac:spMk id="6" creationId="{9B778271-351D-1F4F-EA2F-4AF7E668A5A7}"/>
          </ac:spMkLst>
        </pc:spChg>
        <pc:spChg chg="add del mod ord">
          <ac:chgData name="Yarmolinsky, James W" userId="83ea0917-50c4-432b-9d87-cc27efa2ab61" providerId="ADAL" clId="{296E6254-3B77-4568-AF8E-384A4B73A590}" dt="2023-11-01T12:09:14.900" v="2176" actId="21"/>
          <ac:spMkLst>
            <pc:docMk/>
            <pc:sldMk cId="2817087164" sldId="257"/>
            <ac:spMk id="7" creationId="{957DC195-9739-B681-58DB-3189726F9B76}"/>
          </ac:spMkLst>
        </pc:spChg>
      </pc:sldChg>
      <pc:sldChg chg="del">
        <pc:chgData name="Yarmolinsky, James W" userId="83ea0917-50c4-432b-9d87-cc27efa2ab61" providerId="ADAL" clId="{296E6254-3B77-4568-AF8E-384A4B73A590}" dt="2023-11-01T12:05:42.892" v="2156" actId="2696"/>
        <pc:sldMkLst>
          <pc:docMk/>
          <pc:sldMk cId="2911634328" sldId="258"/>
        </pc:sldMkLst>
      </pc:sldChg>
      <pc:sldChg chg="del">
        <pc:chgData name="Yarmolinsky, James W" userId="83ea0917-50c4-432b-9d87-cc27efa2ab61" providerId="ADAL" clId="{296E6254-3B77-4568-AF8E-384A4B73A590}" dt="2023-11-01T12:06:17.380" v="2157" actId="2696"/>
        <pc:sldMkLst>
          <pc:docMk/>
          <pc:sldMk cId="4071983992" sldId="259"/>
        </pc:sldMkLst>
      </pc:sldChg>
      <pc:sldChg chg="addSp delSp modSp mod ord modNotesTx">
        <pc:chgData name="Yarmolinsky, James W" userId="83ea0917-50c4-432b-9d87-cc27efa2ab61" providerId="ADAL" clId="{296E6254-3B77-4568-AF8E-384A4B73A590}" dt="2023-11-08T17:55:26.201" v="9279" actId="1076"/>
        <pc:sldMkLst>
          <pc:docMk/>
          <pc:sldMk cId="443219418" sldId="394"/>
        </pc:sldMkLst>
        <pc:spChg chg="add del mod">
          <ac:chgData name="Yarmolinsky, James W" userId="83ea0917-50c4-432b-9d87-cc27efa2ab61" providerId="ADAL" clId="{296E6254-3B77-4568-AF8E-384A4B73A590}" dt="2023-11-01T15:12:26.102" v="2378"/>
          <ac:spMkLst>
            <pc:docMk/>
            <pc:sldMk cId="443219418" sldId="394"/>
            <ac:spMk id="2" creationId="{BBA1F98A-5C9E-F83D-8172-D8A089400DD1}"/>
          </ac:spMkLst>
        </pc:spChg>
        <pc:spChg chg="mod">
          <ac:chgData name="Yarmolinsky, James W" userId="83ea0917-50c4-432b-9d87-cc27efa2ab61" providerId="ADAL" clId="{296E6254-3B77-4568-AF8E-384A4B73A590}" dt="2023-11-08T16:46:31.475" v="9220" actId="1038"/>
          <ac:spMkLst>
            <pc:docMk/>
            <pc:sldMk cId="443219418" sldId="394"/>
            <ac:spMk id="6" creationId="{6C889642-B64C-403C-90BB-17F6576595C5}"/>
          </ac:spMkLst>
        </pc:spChg>
        <pc:spChg chg="mod">
          <ac:chgData name="Yarmolinsky, James W" userId="83ea0917-50c4-432b-9d87-cc27efa2ab61" providerId="ADAL" clId="{296E6254-3B77-4568-AF8E-384A4B73A590}" dt="2023-11-08T17:55:26.201" v="9279" actId="1076"/>
          <ac:spMkLst>
            <pc:docMk/>
            <pc:sldMk cId="443219418" sldId="394"/>
            <ac:spMk id="14" creationId="{00000000-0000-0000-0000-000000000000}"/>
          </ac:spMkLst>
        </pc:spChg>
        <pc:spChg chg="mod">
          <ac:chgData name="Yarmolinsky, James W" userId="83ea0917-50c4-432b-9d87-cc27efa2ab61" providerId="ADAL" clId="{296E6254-3B77-4568-AF8E-384A4B73A590}" dt="2023-11-08T16:45:58.566" v="9215" actId="1076"/>
          <ac:spMkLst>
            <pc:docMk/>
            <pc:sldMk cId="443219418" sldId="394"/>
            <ac:spMk id="17" creationId="{D6B7E322-37FB-4C17-B536-5001325BCE17}"/>
          </ac:spMkLst>
        </pc:spChg>
        <pc:picChg chg="mod">
          <ac:chgData name="Yarmolinsky, James W" userId="83ea0917-50c4-432b-9d87-cc27efa2ab61" providerId="ADAL" clId="{296E6254-3B77-4568-AF8E-384A4B73A590}" dt="2023-11-08T16:46:24.599" v="9217" actId="1076"/>
          <ac:picMkLst>
            <pc:docMk/>
            <pc:sldMk cId="443219418" sldId="394"/>
            <ac:picMk id="4" creationId="{82332DC1-C364-421A-9317-172A59BF4321}"/>
          </ac:picMkLst>
        </pc:picChg>
      </pc:sldChg>
      <pc:sldChg chg="addSp delSp modSp mod ord modClrScheme chgLayout">
        <pc:chgData name="Yarmolinsky, James W" userId="83ea0917-50c4-432b-9d87-cc27efa2ab61" providerId="ADAL" clId="{296E6254-3B77-4568-AF8E-384A4B73A590}" dt="2023-11-09T14:09:46.654" v="9425" actId="5793"/>
        <pc:sldMkLst>
          <pc:docMk/>
          <pc:sldMk cId="4057312601" sldId="401"/>
        </pc:sldMkLst>
        <pc:spChg chg="add del mod ord">
          <ac:chgData name="Yarmolinsky, James W" userId="83ea0917-50c4-432b-9d87-cc27efa2ab61" providerId="ADAL" clId="{296E6254-3B77-4568-AF8E-384A4B73A590}" dt="2023-11-01T15:12:07.116" v="2374" actId="21"/>
          <ac:spMkLst>
            <pc:docMk/>
            <pc:sldMk cId="4057312601" sldId="401"/>
            <ac:spMk id="4" creationId="{AED2A4B9-FD93-D2C2-97F0-1E733705B2A2}"/>
          </ac:spMkLst>
        </pc:spChg>
        <pc:spChg chg="add mod">
          <ac:chgData name="Yarmolinsky, James W" userId="83ea0917-50c4-432b-9d87-cc27efa2ab61" providerId="ADAL" clId="{296E6254-3B77-4568-AF8E-384A4B73A590}" dt="2023-11-08T18:08:00.069" v="9390" actId="1036"/>
          <ac:spMkLst>
            <pc:docMk/>
            <pc:sldMk cId="4057312601" sldId="401"/>
            <ac:spMk id="4" creationId="{DF519E29-0DD5-F313-B5D7-EE9253E8C747}"/>
          </ac:spMkLst>
        </pc:spChg>
        <pc:spChg chg="add del mod ord">
          <ac:chgData name="Yarmolinsky, James W" userId="83ea0917-50c4-432b-9d87-cc27efa2ab61" providerId="ADAL" clId="{296E6254-3B77-4568-AF8E-384A4B73A590}" dt="2023-11-01T15:12:10.016" v="2375" actId="21"/>
          <ac:spMkLst>
            <pc:docMk/>
            <pc:sldMk cId="4057312601" sldId="401"/>
            <ac:spMk id="6" creationId="{A6093179-9748-B998-528B-B10EE4FB3864}"/>
          </ac:spMkLst>
        </pc:spChg>
        <pc:spChg chg="mod">
          <ac:chgData name="Yarmolinsky, James W" userId="83ea0917-50c4-432b-9d87-cc27efa2ab61" providerId="ADAL" clId="{296E6254-3B77-4568-AF8E-384A4B73A590}" dt="2023-11-09T14:09:46.654" v="9425" actId="5793"/>
          <ac:spMkLst>
            <pc:docMk/>
            <pc:sldMk cId="4057312601" sldId="401"/>
            <ac:spMk id="10" creationId="{AEF4E2F9-A4EC-47B6-B4AF-9FE09B16E823}"/>
          </ac:spMkLst>
        </pc:spChg>
        <pc:spChg chg="del mod ord">
          <ac:chgData name="Yarmolinsky, James W" userId="83ea0917-50c4-432b-9d87-cc27efa2ab61" providerId="ADAL" clId="{296E6254-3B77-4568-AF8E-384A4B73A590}" dt="2023-11-08T18:07:19.090" v="9374" actId="478"/>
          <ac:spMkLst>
            <pc:docMk/>
            <pc:sldMk cId="4057312601" sldId="401"/>
            <ac:spMk id="14" creationId="{00000000-0000-0000-0000-000000000000}"/>
          </ac:spMkLst>
        </pc:spChg>
      </pc:sldChg>
      <pc:sldChg chg="addSp delSp modSp mod ord modClrScheme chgLayout modNotesTx">
        <pc:chgData name="Yarmolinsky, James W" userId="83ea0917-50c4-432b-9d87-cc27efa2ab61" providerId="ADAL" clId="{296E6254-3B77-4568-AF8E-384A4B73A590}" dt="2023-11-08T11:36:33.446" v="8567" actId="20577"/>
        <pc:sldMkLst>
          <pc:docMk/>
          <pc:sldMk cId="1845017493" sldId="839"/>
        </pc:sldMkLst>
        <pc:spChg chg="mod ord">
          <ac:chgData name="Yarmolinsky, James W" userId="83ea0917-50c4-432b-9d87-cc27efa2ab61" providerId="ADAL" clId="{296E6254-3B77-4568-AF8E-384A4B73A590}" dt="2023-11-01T15:31:09.718" v="2604" actId="1076"/>
          <ac:spMkLst>
            <pc:docMk/>
            <pc:sldMk cId="1845017493" sldId="839"/>
            <ac:spMk id="2" creationId="{730350FB-A48B-0898-6F99-7F317C0696BB}"/>
          </ac:spMkLst>
        </pc:spChg>
        <pc:spChg chg="mod">
          <ac:chgData name="Yarmolinsky, James W" userId="83ea0917-50c4-432b-9d87-cc27efa2ab61" providerId="ADAL" clId="{296E6254-3B77-4568-AF8E-384A4B73A590}" dt="2023-11-02T14:49:15.171" v="3014" actId="20577"/>
          <ac:spMkLst>
            <pc:docMk/>
            <pc:sldMk cId="1845017493" sldId="839"/>
            <ac:spMk id="3" creationId="{C071A13E-659A-2600-1B3C-B2D9B131844D}"/>
          </ac:spMkLst>
        </pc:spChg>
        <pc:spChg chg="del">
          <ac:chgData name="Yarmolinsky, James W" userId="83ea0917-50c4-432b-9d87-cc27efa2ab61" providerId="ADAL" clId="{296E6254-3B77-4568-AF8E-384A4B73A590}" dt="2023-11-02T14:52:44.558" v="3016" actId="478"/>
          <ac:spMkLst>
            <pc:docMk/>
            <pc:sldMk cId="1845017493" sldId="839"/>
            <ac:spMk id="5" creationId="{2D583FFD-BA2E-4ACC-3A9B-65AB416002B2}"/>
          </ac:spMkLst>
        </pc:spChg>
        <pc:spChg chg="add del mod ord">
          <ac:chgData name="Yarmolinsky, James W" userId="83ea0917-50c4-432b-9d87-cc27efa2ab61" providerId="ADAL" clId="{296E6254-3B77-4568-AF8E-384A4B73A590}" dt="2023-11-01T15:30:52.507" v="2594" actId="21"/>
          <ac:spMkLst>
            <pc:docMk/>
            <pc:sldMk cId="1845017493" sldId="839"/>
            <ac:spMk id="6" creationId="{0EAF7A96-B664-4A14-11C5-FB3F3A8BD85C}"/>
          </ac:spMkLst>
        </pc:spChg>
        <pc:spChg chg="add del mod">
          <ac:chgData name="Yarmolinsky, James W" userId="83ea0917-50c4-432b-9d87-cc27efa2ab61" providerId="ADAL" clId="{296E6254-3B77-4568-AF8E-384A4B73A590}" dt="2023-11-02T14:53:02.048" v="3019" actId="478"/>
          <ac:spMkLst>
            <pc:docMk/>
            <pc:sldMk cId="1845017493" sldId="839"/>
            <ac:spMk id="6" creationId="{93891D03-97AE-1B92-2359-E8FA7EE4D4DE}"/>
          </ac:spMkLst>
        </pc:spChg>
        <pc:spChg chg="add del mod ord">
          <ac:chgData name="Yarmolinsky, James W" userId="83ea0917-50c4-432b-9d87-cc27efa2ab61" providerId="ADAL" clId="{296E6254-3B77-4568-AF8E-384A4B73A590}" dt="2023-11-01T15:30:55.808" v="2595" actId="21"/>
          <ac:spMkLst>
            <pc:docMk/>
            <pc:sldMk cId="1845017493" sldId="839"/>
            <ac:spMk id="7" creationId="{EAB39229-9569-A373-1272-AE0391956FA6}"/>
          </ac:spMkLst>
        </pc:spChg>
        <pc:spChg chg="del">
          <ac:chgData name="Yarmolinsky, James W" userId="83ea0917-50c4-432b-9d87-cc27efa2ab61" providerId="ADAL" clId="{296E6254-3B77-4568-AF8E-384A4B73A590}" dt="2023-11-02T14:52:59.038" v="3017" actId="21"/>
          <ac:spMkLst>
            <pc:docMk/>
            <pc:sldMk cId="1845017493" sldId="839"/>
            <ac:spMk id="8" creationId="{1912D8F6-864C-B80D-E4E4-95F1E631FE37}"/>
          </ac:spMkLst>
        </pc:spChg>
        <pc:picChg chg="del">
          <ac:chgData name="Yarmolinsky, James W" userId="83ea0917-50c4-432b-9d87-cc27efa2ab61" providerId="ADAL" clId="{296E6254-3B77-4568-AF8E-384A4B73A590}" dt="2023-11-02T14:52:42.581" v="3015" actId="478"/>
          <ac:picMkLst>
            <pc:docMk/>
            <pc:sldMk cId="1845017493" sldId="839"/>
            <ac:picMk id="4" creationId="{B9F941C4-1F49-DB08-9E1D-F5BFA5C2E2A6}"/>
          </ac:picMkLst>
        </pc:picChg>
        <pc:picChg chg="add mod">
          <ac:chgData name="Yarmolinsky, James W" userId="83ea0917-50c4-432b-9d87-cc27efa2ab61" providerId="ADAL" clId="{296E6254-3B77-4568-AF8E-384A4B73A590}" dt="2023-11-02T14:54:37.989" v="3024" actId="1076"/>
          <ac:picMkLst>
            <pc:docMk/>
            <pc:sldMk cId="1845017493" sldId="839"/>
            <ac:picMk id="9" creationId="{2F2AC699-77EA-7B6F-9E9A-C148B29E3E21}"/>
          </ac:picMkLst>
        </pc:picChg>
      </pc:sldChg>
      <pc:sldChg chg="delSp add del mod">
        <pc:chgData name="Yarmolinsky, James W" userId="83ea0917-50c4-432b-9d87-cc27efa2ab61" providerId="ADAL" clId="{296E6254-3B77-4568-AF8E-384A4B73A590}" dt="2023-11-01T09:59:22.593" v="4" actId="47"/>
        <pc:sldMkLst>
          <pc:docMk/>
          <pc:sldMk cId="3358486886" sldId="847"/>
        </pc:sldMkLst>
        <pc:picChg chg="del">
          <ac:chgData name="Yarmolinsky, James W" userId="83ea0917-50c4-432b-9d87-cc27efa2ab61" providerId="ADAL" clId="{296E6254-3B77-4568-AF8E-384A4B73A590}" dt="2023-11-01T09:58:53.327" v="3" actId="478"/>
          <ac:picMkLst>
            <pc:docMk/>
            <pc:sldMk cId="3358486886" sldId="847"/>
            <ac:picMk id="9" creationId="{ECB92821-D2BD-A0F9-9BE4-1C3C394D0B5A}"/>
          </ac:picMkLst>
        </pc:picChg>
      </pc:sldChg>
      <pc:sldChg chg="addSp delSp modSp mod ord modClrScheme chgLayout">
        <pc:chgData name="Yarmolinsky, James W" userId="83ea0917-50c4-432b-9d87-cc27efa2ab61" providerId="ADAL" clId="{296E6254-3B77-4568-AF8E-384A4B73A590}" dt="2023-11-09T10:43:16.934" v="9421" actId="14100"/>
        <pc:sldMkLst>
          <pc:docMk/>
          <pc:sldMk cId="1151588283" sldId="848"/>
        </pc:sldMkLst>
        <pc:spChg chg="mod ord">
          <ac:chgData name="Yarmolinsky, James W" userId="83ea0917-50c4-432b-9d87-cc27efa2ab61" providerId="ADAL" clId="{296E6254-3B77-4568-AF8E-384A4B73A590}" dt="2023-11-09T10:42:56.370" v="9416" actId="255"/>
          <ac:spMkLst>
            <pc:docMk/>
            <pc:sldMk cId="1151588283" sldId="848"/>
            <ac:spMk id="2" creationId="{730350FB-A48B-0898-6F99-7F317C0696BB}"/>
          </ac:spMkLst>
        </pc:spChg>
        <pc:spChg chg="mod ord">
          <ac:chgData name="Yarmolinsky, James W" userId="83ea0917-50c4-432b-9d87-cc27efa2ab61" providerId="ADAL" clId="{296E6254-3B77-4568-AF8E-384A4B73A590}" dt="2023-11-09T10:43:16.934" v="9421" actId="14100"/>
          <ac:spMkLst>
            <pc:docMk/>
            <pc:sldMk cId="1151588283" sldId="848"/>
            <ac:spMk id="3" creationId="{993F7E0E-AC47-C9FA-CA15-65CD860BB35E}"/>
          </ac:spMkLst>
        </pc:spChg>
        <pc:spChg chg="add del mod ord">
          <ac:chgData name="Yarmolinsky, James W" userId="83ea0917-50c4-432b-9d87-cc27efa2ab61" providerId="ADAL" clId="{296E6254-3B77-4568-AF8E-384A4B73A590}" dt="2023-11-01T12:06:31.896" v="2161" actId="21"/>
          <ac:spMkLst>
            <pc:docMk/>
            <pc:sldMk cId="1151588283" sldId="848"/>
            <ac:spMk id="9" creationId="{5009D097-85F2-17A0-300F-9B735F24F032}"/>
          </ac:spMkLst>
        </pc:spChg>
        <pc:spChg chg="add del mod ord">
          <ac:chgData name="Yarmolinsky, James W" userId="83ea0917-50c4-432b-9d87-cc27efa2ab61" providerId="ADAL" clId="{296E6254-3B77-4568-AF8E-384A4B73A590}" dt="2023-11-01T12:06:28.873" v="2160" actId="21"/>
          <ac:spMkLst>
            <pc:docMk/>
            <pc:sldMk cId="1151588283" sldId="848"/>
            <ac:spMk id="11" creationId="{948FA6B5-D49A-69BE-4D93-2AD7EAC300BB}"/>
          </ac:spMkLst>
        </pc:spChg>
        <pc:spChg chg="add del mod ord">
          <ac:chgData name="Yarmolinsky, James W" userId="83ea0917-50c4-432b-9d87-cc27efa2ab61" providerId="ADAL" clId="{296E6254-3B77-4568-AF8E-384A4B73A590}" dt="2023-11-01T12:06:39.068" v="2163" actId="21"/>
          <ac:spMkLst>
            <pc:docMk/>
            <pc:sldMk cId="1151588283" sldId="848"/>
            <ac:spMk id="15" creationId="{71A01605-0424-954C-AF8B-3D909BEDA09A}"/>
          </ac:spMkLst>
        </pc:spChg>
        <pc:spChg chg="add del mod ord">
          <ac:chgData name="Yarmolinsky, James W" userId="83ea0917-50c4-432b-9d87-cc27efa2ab61" providerId="ADAL" clId="{296E6254-3B77-4568-AF8E-384A4B73A590}" dt="2023-11-01T12:06:34.588" v="2162" actId="21"/>
          <ac:spMkLst>
            <pc:docMk/>
            <pc:sldMk cId="1151588283" sldId="848"/>
            <ac:spMk id="17" creationId="{F43D02CB-CA47-F505-8A82-2FDBE5C081BE}"/>
          </ac:spMkLst>
        </pc:spChg>
        <pc:picChg chg="mod">
          <ac:chgData name="Yarmolinsky, James W" userId="83ea0917-50c4-432b-9d87-cc27efa2ab61" providerId="ADAL" clId="{296E6254-3B77-4568-AF8E-384A4B73A590}" dt="2023-11-01T12:06:48.831" v="2164" actId="1076"/>
          <ac:picMkLst>
            <pc:docMk/>
            <pc:sldMk cId="1151588283" sldId="848"/>
            <ac:picMk id="2050" creationId="{9FBDD783-1570-EC50-1D45-C47CA3919EC0}"/>
          </ac:picMkLst>
        </pc:picChg>
      </pc:sldChg>
      <pc:sldChg chg="add del">
        <pc:chgData name="Yarmolinsky, James W" userId="83ea0917-50c4-432b-9d87-cc27efa2ab61" providerId="ADAL" clId="{296E6254-3B77-4568-AF8E-384A4B73A590}" dt="2023-11-01T09:58:29.360" v="2"/>
        <pc:sldMkLst>
          <pc:docMk/>
          <pc:sldMk cId="2192282136" sldId="848"/>
        </pc:sldMkLst>
      </pc:sldChg>
      <pc:sldChg chg="add del">
        <pc:chgData name="Yarmolinsky, James W" userId="83ea0917-50c4-432b-9d87-cc27efa2ab61" providerId="ADAL" clId="{296E6254-3B77-4568-AF8E-384A4B73A590}" dt="2023-11-01T10:01:49.617" v="6"/>
        <pc:sldMkLst>
          <pc:docMk/>
          <pc:sldMk cId="370330032" sldId="849"/>
        </pc:sldMkLst>
      </pc:sldChg>
      <pc:sldChg chg="modSp add del mod modNotesTx">
        <pc:chgData name="Yarmolinsky, James W" userId="83ea0917-50c4-432b-9d87-cc27efa2ab61" providerId="ADAL" clId="{296E6254-3B77-4568-AF8E-384A4B73A590}" dt="2023-11-09T10:46:35.340" v="9423" actId="255"/>
        <pc:sldMkLst>
          <pc:docMk/>
          <pc:sldMk cId="4058368317" sldId="849"/>
        </pc:sldMkLst>
        <pc:spChg chg="mod">
          <ac:chgData name="Yarmolinsky, James W" userId="83ea0917-50c4-432b-9d87-cc27efa2ab61" providerId="ADAL" clId="{296E6254-3B77-4568-AF8E-384A4B73A590}" dt="2023-11-01T10:03:19.934" v="68" actId="1076"/>
          <ac:spMkLst>
            <pc:docMk/>
            <pc:sldMk cId="4058368317" sldId="849"/>
            <ac:spMk id="2" creationId="{00000000-0000-0000-0000-000000000000}"/>
          </ac:spMkLst>
        </pc:spChg>
        <pc:spChg chg="mod">
          <ac:chgData name="Yarmolinsky, James W" userId="83ea0917-50c4-432b-9d87-cc27efa2ab61" providerId="ADAL" clId="{296E6254-3B77-4568-AF8E-384A4B73A590}" dt="2023-11-01T10:03:35.251" v="71" actId="255"/>
          <ac:spMkLst>
            <pc:docMk/>
            <pc:sldMk cId="4058368317" sldId="849"/>
            <ac:spMk id="3" creationId="{00000000-0000-0000-0000-000000000000}"/>
          </ac:spMkLst>
        </pc:spChg>
        <pc:spChg chg="mod">
          <ac:chgData name="Yarmolinsky, James W" userId="83ea0917-50c4-432b-9d87-cc27efa2ab61" providerId="ADAL" clId="{296E6254-3B77-4568-AF8E-384A4B73A590}" dt="2023-11-09T10:46:35.340" v="9423" actId="255"/>
          <ac:spMkLst>
            <pc:docMk/>
            <pc:sldMk cId="4058368317" sldId="849"/>
            <ac:spMk id="4" creationId="{00000000-0000-0000-0000-000000000000}"/>
          </ac:spMkLst>
        </pc:spChg>
      </pc:sldChg>
      <pc:sldChg chg="add del">
        <pc:chgData name="Yarmolinsky, James W" userId="83ea0917-50c4-432b-9d87-cc27efa2ab61" providerId="ADAL" clId="{296E6254-3B77-4568-AF8E-384A4B73A590}" dt="2023-11-01T10:04:03.588" v="74" actId="2696"/>
        <pc:sldMkLst>
          <pc:docMk/>
          <pc:sldMk cId="3895836591" sldId="850"/>
        </pc:sldMkLst>
      </pc:sldChg>
      <pc:sldChg chg="modSp add mod modNotesTx">
        <pc:chgData name="Yarmolinsky, James W" userId="83ea0917-50c4-432b-9d87-cc27efa2ab61" providerId="ADAL" clId="{296E6254-3B77-4568-AF8E-384A4B73A590}" dt="2023-11-08T17:55:26.923" v="9280" actId="20577"/>
        <pc:sldMkLst>
          <pc:docMk/>
          <pc:sldMk cId="1288423565" sldId="851"/>
        </pc:sldMkLst>
        <pc:spChg chg="mod">
          <ac:chgData name="Yarmolinsky, James W" userId="83ea0917-50c4-432b-9d87-cc27efa2ab61" providerId="ADAL" clId="{296E6254-3B77-4568-AF8E-384A4B73A590}" dt="2023-11-01T10:04:28.399" v="125" actId="20577"/>
          <ac:spMkLst>
            <pc:docMk/>
            <pc:sldMk cId="1288423565" sldId="851"/>
            <ac:spMk id="2" creationId="{00000000-0000-0000-0000-000000000000}"/>
          </ac:spMkLst>
        </pc:spChg>
        <pc:spChg chg="mod">
          <ac:chgData name="Yarmolinsky, James W" userId="83ea0917-50c4-432b-9d87-cc27efa2ab61" providerId="ADAL" clId="{296E6254-3B77-4568-AF8E-384A4B73A590}" dt="2023-11-02T14:22:00.584" v="2926" actId="20577"/>
          <ac:spMkLst>
            <pc:docMk/>
            <pc:sldMk cId="1288423565" sldId="851"/>
            <ac:spMk id="3" creationId="{00000000-0000-0000-0000-000000000000}"/>
          </ac:spMkLst>
        </pc:spChg>
      </pc:sldChg>
      <pc:sldChg chg="modSp add del mod ord">
        <pc:chgData name="Yarmolinsky, James W" userId="83ea0917-50c4-432b-9d87-cc27efa2ab61" providerId="ADAL" clId="{296E6254-3B77-4568-AF8E-384A4B73A590}" dt="2023-11-08T16:59:29.266" v="9221" actId="2696"/>
        <pc:sldMkLst>
          <pc:docMk/>
          <pc:sldMk cId="30862368" sldId="852"/>
        </pc:sldMkLst>
        <pc:spChg chg="mod">
          <ac:chgData name="Yarmolinsky, James W" userId="83ea0917-50c4-432b-9d87-cc27efa2ab61" providerId="ADAL" clId="{296E6254-3B77-4568-AF8E-384A4B73A590}" dt="2023-11-01T10:12:00.507" v="508" actId="20577"/>
          <ac:spMkLst>
            <pc:docMk/>
            <pc:sldMk cId="30862368" sldId="852"/>
            <ac:spMk id="2" creationId="{00000000-0000-0000-0000-000000000000}"/>
          </ac:spMkLst>
        </pc:spChg>
        <pc:spChg chg="mod">
          <ac:chgData name="Yarmolinsky, James W" userId="83ea0917-50c4-432b-9d87-cc27efa2ab61" providerId="ADAL" clId="{296E6254-3B77-4568-AF8E-384A4B73A590}" dt="2023-11-02T16:16:45.015" v="3906" actId="20577"/>
          <ac:spMkLst>
            <pc:docMk/>
            <pc:sldMk cId="30862368" sldId="852"/>
            <ac:spMk id="3" creationId="{00000000-0000-0000-0000-000000000000}"/>
          </ac:spMkLst>
        </pc:spChg>
      </pc:sldChg>
      <pc:sldChg chg="del">
        <pc:chgData name="Yarmolinsky, James W" userId="83ea0917-50c4-432b-9d87-cc27efa2ab61" providerId="ADAL" clId="{296E6254-3B77-4568-AF8E-384A4B73A590}" dt="2023-11-01T10:10:35.514" v="423" actId="47"/>
        <pc:sldMkLst>
          <pc:docMk/>
          <pc:sldMk cId="735646017" sldId="853"/>
        </pc:sldMkLst>
      </pc:sldChg>
      <pc:sldChg chg="addSp delSp modSp add del mod ord">
        <pc:chgData name="Yarmolinsky, James W" userId="83ea0917-50c4-432b-9d87-cc27efa2ab61" providerId="ADAL" clId="{296E6254-3B77-4568-AF8E-384A4B73A590}" dt="2023-11-01T16:06:05.867" v="2775" actId="2696"/>
        <pc:sldMkLst>
          <pc:docMk/>
          <pc:sldMk cId="2387434610" sldId="853"/>
        </pc:sldMkLst>
        <pc:spChg chg="mod">
          <ac:chgData name="Yarmolinsky, James W" userId="83ea0917-50c4-432b-9d87-cc27efa2ab61" providerId="ADAL" clId="{296E6254-3B77-4568-AF8E-384A4B73A590}" dt="2023-11-01T10:25:16.034" v="719" actId="20577"/>
          <ac:spMkLst>
            <pc:docMk/>
            <pc:sldMk cId="2387434610" sldId="853"/>
            <ac:spMk id="2" creationId="{00000000-0000-0000-0000-000000000000}"/>
          </ac:spMkLst>
        </pc:spChg>
        <pc:spChg chg="del mod">
          <ac:chgData name="Yarmolinsky, James W" userId="83ea0917-50c4-432b-9d87-cc27efa2ab61" providerId="ADAL" clId="{296E6254-3B77-4568-AF8E-384A4B73A590}" dt="2023-11-01T10:29:53.335" v="721" actId="21"/>
          <ac:spMkLst>
            <pc:docMk/>
            <pc:sldMk cId="2387434610" sldId="853"/>
            <ac:spMk id="3" creationId="{00000000-0000-0000-0000-000000000000}"/>
          </ac:spMkLst>
        </pc:spChg>
        <pc:spChg chg="add mod">
          <ac:chgData name="Yarmolinsky, James W" userId="83ea0917-50c4-432b-9d87-cc27efa2ab61" providerId="ADAL" clId="{296E6254-3B77-4568-AF8E-384A4B73A590}" dt="2023-11-01T10:34:17.373" v="745" actId="114"/>
          <ac:spMkLst>
            <pc:docMk/>
            <pc:sldMk cId="2387434610" sldId="853"/>
            <ac:spMk id="7" creationId="{C45B3DBE-CF7B-5E3A-D488-6A725BB8B6FF}"/>
          </ac:spMkLst>
        </pc:spChg>
        <pc:picChg chg="add mod">
          <ac:chgData name="Yarmolinsky, James W" userId="83ea0917-50c4-432b-9d87-cc27efa2ab61" providerId="ADAL" clId="{296E6254-3B77-4568-AF8E-384A4B73A590}" dt="2023-11-01T10:31:47.232" v="724" actId="14100"/>
          <ac:picMkLst>
            <pc:docMk/>
            <pc:sldMk cId="2387434610" sldId="853"/>
            <ac:picMk id="5" creationId="{33A31268-8967-E2E2-DF5A-86AF608241F5}"/>
          </ac:picMkLst>
        </pc:picChg>
      </pc:sldChg>
      <pc:sldChg chg="addSp delSp modSp add del mod">
        <pc:chgData name="Yarmolinsky, James W" userId="83ea0917-50c4-432b-9d87-cc27efa2ab61" providerId="ADAL" clId="{296E6254-3B77-4568-AF8E-384A4B73A590}" dt="2023-11-02T16:16:04.875" v="3840" actId="2696"/>
        <pc:sldMkLst>
          <pc:docMk/>
          <pc:sldMk cId="2399660387" sldId="854"/>
        </pc:sldMkLst>
        <pc:spChg chg="mod">
          <ac:chgData name="Yarmolinsky, James W" userId="83ea0917-50c4-432b-9d87-cc27efa2ab61" providerId="ADAL" clId="{296E6254-3B77-4568-AF8E-384A4B73A590}" dt="2023-11-02T15:06:04.913" v="3067" actId="20577"/>
          <ac:spMkLst>
            <pc:docMk/>
            <pc:sldMk cId="2399660387" sldId="854"/>
            <ac:spMk id="2" creationId="{00000000-0000-0000-0000-000000000000}"/>
          </ac:spMkLst>
        </pc:spChg>
        <pc:spChg chg="add mod">
          <ac:chgData name="Yarmolinsky, James W" userId="83ea0917-50c4-432b-9d87-cc27efa2ab61" providerId="ADAL" clId="{296E6254-3B77-4568-AF8E-384A4B73A590}" dt="2023-11-02T16:14:58.420" v="3826" actId="1076"/>
          <ac:spMkLst>
            <pc:docMk/>
            <pc:sldMk cId="2399660387" sldId="854"/>
            <ac:spMk id="8" creationId="{1C7718C9-5717-A892-317E-0759A86F8593}"/>
          </ac:spMkLst>
        </pc:spChg>
        <pc:picChg chg="add del mod">
          <ac:chgData name="Yarmolinsky, James W" userId="83ea0917-50c4-432b-9d87-cc27efa2ab61" providerId="ADAL" clId="{296E6254-3B77-4568-AF8E-384A4B73A590}" dt="2023-11-01T15:50:35.070" v="2615" actId="478"/>
          <ac:picMkLst>
            <pc:docMk/>
            <pc:sldMk cId="2399660387" sldId="854"/>
            <ac:picMk id="4" creationId="{00C70DBC-37C7-C5A0-4155-91E0D92D0690}"/>
          </ac:picMkLst>
        </pc:picChg>
        <pc:picChg chg="del">
          <ac:chgData name="Yarmolinsky, James W" userId="83ea0917-50c4-432b-9d87-cc27efa2ab61" providerId="ADAL" clId="{296E6254-3B77-4568-AF8E-384A4B73A590}" dt="2023-11-01T10:35:24.832" v="747" actId="478"/>
          <ac:picMkLst>
            <pc:docMk/>
            <pc:sldMk cId="2399660387" sldId="854"/>
            <ac:picMk id="5" creationId="{33A31268-8967-E2E2-DF5A-86AF608241F5}"/>
          </ac:picMkLst>
        </pc:picChg>
        <pc:picChg chg="add del mod">
          <ac:chgData name="Yarmolinsky, James W" userId="83ea0917-50c4-432b-9d87-cc27efa2ab61" providerId="ADAL" clId="{296E6254-3B77-4568-AF8E-384A4B73A590}" dt="2023-11-01T16:01:22.293" v="2741" actId="931"/>
          <ac:picMkLst>
            <pc:docMk/>
            <pc:sldMk cId="2399660387" sldId="854"/>
            <ac:picMk id="10" creationId="{06BD8170-8D2F-DA8F-FB0D-E2C596647520}"/>
          </ac:picMkLst>
        </pc:picChg>
        <pc:picChg chg="add mod">
          <ac:chgData name="Yarmolinsky, James W" userId="83ea0917-50c4-432b-9d87-cc27efa2ab61" providerId="ADAL" clId="{296E6254-3B77-4568-AF8E-384A4B73A590}" dt="2023-11-01T16:03:11.260" v="2752" actId="1076"/>
          <ac:picMkLst>
            <pc:docMk/>
            <pc:sldMk cId="2399660387" sldId="854"/>
            <ac:picMk id="12" creationId="{17C7479C-A456-F591-D6C6-15FA3EF71697}"/>
          </ac:picMkLst>
        </pc:picChg>
        <pc:picChg chg="add mod">
          <ac:chgData name="Yarmolinsky, James W" userId="83ea0917-50c4-432b-9d87-cc27efa2ab61" providerId="ADAL" clId="{296E6254-3B77-4568-AF8E-384A4B73A590}" dt="2023-11-01T16:03:04.208" v="2751" actId="1076"/>
          <ac:picMkLst>
            <pc:docMk/>
            <pc:sldMk cId="2399660387" sldId="854"/>
            <ac:picMk id="14" creationId="{EBF431BD-3A59-516C-D399-846FE75CC156}"/>
          </ac:picMkLst>
        </pc:picChg>
      </pc:sldChg>
      <pc:sldChg chg="addSp delSp modSp add mod modNotesTx">
        <pc:chgData name="Yarmolinsky, James W" userId="83ea0917-50c4-432b-9d87-cc27efa2ab61" providerId="ADAL" clId="{296E6254-3B77-4568-AF8E-384A4B73A590}" dt="2023-11-02T18:15:16.674" v="5266" actId="114"/>
        <pc:sldMkLst>
          <pc:docMk/>
          <pc:sldMk cId="1494658357" sldId="855"/>
        </pc:sldMkLst>
        <pc:spChg chg="mod">
          <ac:chgData name="Yarmolinsky, James W" userId="83ea0917-50c4-432b-9d87-cc27efa2ab61" providerId="ADAL" clId="{296E6254-3B77-4568-AF8E-384A4B73A590}" dt="2023-11-02T15:52:45.222" v="3188" actId="20577"/>
          <ac:spMkLst>
            <pc:docMk/>
            <pc:sldMk cId="1494658357" sldId="855"/>
            <ac:spMk id="2" creationId="{00000000-0000-0000-0000-000000000000}"/>
          </ac:spMkLst>
        </pc:spChg>
        <pc:spChg chg="add del mod">
          <ac:chgData name="Yarmolinsky, James W" userId="83ea0917-50c4-432b-9d87-cc27efa2ab61" providerId="ADAL" clId="{296E6254-3B77-4568-AF8E-384A4B73A590}" dt="2023-11-02T15:58:29.202" v="3380"/>
          <ac:spMkLst>
            <pc:docMk/>
            <pc:sldMk cId="1494658357" sldId="855"/>
            <ac:spMk id="3" creationId="{D60EE0BD-3BD2-A670-DDDA-4EF178A7B053}"/>
          </ac:spMkLst>
        </pc:spChg>
        <pc:spChg chg="add mod">
          <ac:chgData name="Yarmolinsky, James W" userId="83ea0917-50c4-432b-9d87-cc27efa2ab61" providerId="ADAL" clId="{296E6254-3B77-4568-AF8E-384A4B73A590}" dt="2023-11-02T16:05:43.653" v="3525" actId="20577"/>
          <ac:spMkLst>
            <pc:docMk/>
            <pc:sldMk cId="1494658357" sldId="855"/>
            <ac:spMk id="4" creationId="{434DD16E-0AFC-180E-AFC8-7C9042FA37D3}"/>
          </ac:spMkLst>
        </pc:spChg>
        <pc:spChg chg="del">
          <ac:chgData name="Yarmolinsky, James W" userId="83ea0917-50c4-432b-9d87-cc27efa2ab61" providerId="ADAL" clId="{296E6254-3B77-4568-AF8E-384A4B73A590}" dt="2023-11-01T10:38:00.450" v="820" actId="21"/>
          <ac:spMkLst>
            <pc:docMk/>
            <pc:sldMk cId="1494658357" sldId="855"/>
            <ac:spMk id="7" creationId="{C45B3DBE-CF7B-5E3A-D488-6A725BB8B6FF}"/>
          </ac:spMkLst>
        </pc:spChg>
        <pc:spChg chg="add mod">
          <ac:chgData name="Yarmolinsky, James W" userId="83ea0917-50c4-432b-9d87-cc27efa2ab61" providerId="ADAL" clId="{296E6254-3B77-4568-AF8E-384A4B73A590}" dt="2023-11-02T18:15:16.674" v="5266" actId="114"/>
          <ac:spMkLst>
            <pc:docMk/>
            <pc:sldMk cId="1494658357" sldId="855"/>
            <ac:spMk id="8" creationId="{D9910567-FFD6-3EDD-EBB9-D7CBCA2163F0}"/>
          </ac:spMkLst>
        </pc:spChg>
        <pc:spChg chg="add mod">
          <ac:chgData name="Yarmolinsky, James W" userId="83ea0917-50c4-432b-9d87-cc27efa2ab61" providerId="ADAL" clId="{296E6254-3B77-4568-AF8E-384A4B73A590}" dt="2023-11-02T17:40:48.954" v="4801" actId="20577"/>
          <ac:spMkLst>
            <pc:docMk/>
            <pc:sldMk cId="1494658357" sldId="855"/>
            <ac:spMk id="9" creationId="{D39C47C9-2A50-6E63-0EFD-F0AA2A78B928}"/>
          </ac:spMkLst>
        </pc:spChg>
        <pc:picChg chg="del">
          <ac:chgData name="Yarmolinsky, James W" userId="83ea0917-50c4-432b-9d87-cc27efa2ab61" providerId="ADAL" clId="{296E6254-3B77-4568-AF8E-384A4B73A590}" dt="2023-11-01T10:37:57.129" v="819" actId="478"/>
          <ac:picMkLst>
            <pc:docMk/>
            <pc:sldMk cId="1494658357" sldId="855"/>
            <ac:picMk id="5" creationId="{33A31268-8967-E2E2-DF5A-86AF608241F5}"/>
          </ac:picMkLst>
        </pc:picChg>
        <pc:picChg chg="add mod">
          <ac:chgData name="Yarmolinsky, James W" userId="83ea0917-50c4-432b-9d87-cc27efa2ab61" providerId="ADAL" clId="{296E6254-3B77-4568-AF8E-384A4B73A590}" dt="2023-11-02T15:52:50.014" v="3189" actId="1076"/>
          <ac:picMkLst>
            <pc:docMk/>
            <pc:sldMk cId="1494658357" sldId="855"/>
            <ac:picMk id="2050" creationId="{8520BF60-6AEF-F23B-4CA0-38C685B4BABB}"/>
          </ac:picMkLst>
        </pc:picChg>
      </pc:sldChg>
      <pc:sldChg chg="addSp delSp modSp add mod ord modClrScheme chgLayout">
        <pc:chgData name="Yarmolinsky, James W" userId="83ea0917-50c4-432b-9d87-cc27efa2ab61" providerId="ADAL" clId="{296E6254-3B77-4568-AF8E-384A4B73A590}" dt="2023-11-02T15:10:27.069" v="3071"/>
        <pc:sldMkLst>
          <pc:docMk/>
          <pc:sldMk cId="3968171835" sldId="856"/>
        </pc:sldMkLst>
        <pc:spChg chg="add del mod ord">
          <ac:chgData name="Yarmolinsky, James W" userId="83ea0917-50c4-432b-9d87-cc27efa2ab61" providerId="ADAL" clId="{296E6254-3B77-4568-AF8E-384A4B73A590}" dt="2023-11-01T11:07:31.461" v="1428" actId="478"/>
          <ac:spMkLst>
            <pc:docMk/>
            <pc:sldMk cId="3968171835" sldId="856"/>
            <ac:spMk id="2" creationId="{68E67E81-FE8E-15B8-2B17-AE74C3019F91}"/>
          </ac:spMkLst>
        </pc:spChg>
        <pc:spChg chg="mod ord">
          <ac:chgData name="Yarmolinsky, James W" userId="83ea0917-50c4-432b-9d87-cc27efa2ab61" providerId="ADAL" clId="{296E6254-3B77-4568-AF8E-384A4B73A590}" dt="2023-11-01T15:26:18.634" v="2587" actId="27636"/>
          <ac:spMkLst>
            <pc:docMk/>
            <pc:sldMk cId="3968171835" sldId="856"/>
            <ac:spMk id="3" creationId="{4D2F0104-0325-394B-FD98-DD50497DA6A2}"/>
          </ac:spMkLst>
        </pc:spChg>
        <pc:spChg chg="add del mod ord">
          <ac:chgData name="Yarmolinsky, James W" userId="83ea0917-50c4-432b-9d87-cc27efa2ab61" providerId="ADAL" clId="{296E6254-3B77-4568-AF8E-384A4B73A590}" dt="2023-11-01T11:07:25.753" v="1426" actId="478"/>
          <ac:spMkLst>
            <pc:docMk/>
            <pc:sldMk cId="3968171835" sldId="856"/>
            <ac:spMk id="5" creationId="{CA3B90BC-0D5C-1524-4358-72C72749AAD7}"/>
          </ac:spMkLst>
        </pc:spChg>
        <pc:spChg chg="add del mod ord">
          <ac:chgData name="Yarmolinsky, James W" userId="83ea0917-50c4-432b-9d87-cc27efa2ab61" providerId="ADAL" clId="{296E6254-3B77-4568-AF8E-384A4B73A590}" dt="2023-11-01T11:07:28.037" v="1427" actId="478"/>
          <ac:spMkLst>
            <pc:docMk/>
            <pc:sldMk cId="3968171835" sldId="856"/>
            <ac:spMk id="6" creationId="{B91AD58B-91AF-0689-F5FC-47A48A89498D}"/>
          </ac:spMkLst>
        </pc:spChg>
      </pc:sldChg>
      <pc:sldChg chg="addSp modSp add mod">
        <pc:chgData name="Yarmolinsky, James W" userId="83ea0917-50c4-432b-9d87-cc27efa2ab61" providerId="ADAL" clId="{296E6254-3B77-4568-AF8E-384A4B73A590}" dt="2023-11-02T17:49:06.044" v="4821" actId="1076"/>
        <pc:sldMkLst>
          <pc:docMk/>
          <pc:sldMk cId="1894659746" sldId="857"/>
        </pc:sldMkLst>
        <pc:spChg chg="mod">
          <ac:chgData name="Yarmolinsky, James W" userId="83ea0917-50c4-432b-9d87-cc27efa2ab61" providerId="ADAL" clId="{296E6254-3B77-4568-AF8E-384A4B73A590}" dt="2023-11-02T17:49:01.434" v="4820" actId="1076"/>
          <ac:spMkLst>
            <pc:docMk/>
            <pc:sldMk cId="1894659746" sldId="857"/>
            <ac:spMk id="3" creationId="{4D2F0104-0325-394B-FD98-DD50497DA6A2}"/>
          </ac:spMkLst>
        </pc:spChg>
        <pc:picChg chg="add mod">
          <ac:chgData name="Yarmolinsky, James W" userId="83ea0917-50c4-432b-9d87-cc27efa2ab61" providerId="ADAL" clId="{296E6254-3B77-4568-AF8E-384A4B73A590}" dt="2023-11-02T17:49:06.044" v="4821" actId="1076"/>
          <ac:picMkLst>
            <pc:docMk/>
            <pc:sldMk cId="1894659746" sldId="857"/>
            <ac:picMk id="1026" creationId="{7BF41CBF-38E2-795F-E2A9-B152A870D9F2}"/>
          </ac:picMkLst>
        </pc:picChg>
      </pc:sldChg>
      <pc:sldChg chg="addSp delSp modSp add mod">
        <pc:chgData name="Yarmolinsky, James W" userId="83ea0917-50c4-432b-9d87-cc27efa2ab61" providerId="ADAL" clId="{296E6254-3B77-4568-AF8E-384A4B73A590}" dt="2023-11-08T18:03:21.257" v="9369" actId="1076"/>
        <pc:sldMkLst>
          <pc:docMk/>
          <pc:sldMk cId="681977117" sldId="858"/>
        </pc:sldMkLst>
        <pc:spChg chg="del">
          <ac:chgData name="Yarmolinsky, James W" userId="83ea0917-50c4-432b-9d87-cc27efa2ab61" providerId="ADAL" clId="{296E6254-3B77-4568-AF8E-384A4B73A590}" dt="2023-11-01T11:51:02.766" v="2123" actId="21"/>
          <ac:spMkLst>
            <pc:docMk/>
            <pc:sldMk cId="681977117" sldId="858"/>
            <ac:spMk id="3" creationId="{4D2F0104-0325-394B-FD98-DD50497DA6A2}"/>
          </ac:spMkLst>
        </pc:spChg>
        <pc:spChg chg="add del mod">
          <ac:chgData name="Yarmolinsky, James W" userId="83ea0917-50c4-432b-9d87-cc27efa2ab61" providerId="ADAL" clId="{296E6254-3B77-4568-AF8E-384A4B73A590}" dt="2023-11-08T18:03:12.457" v="9368" actId="21"/>
          <ac:spMkLst>
            <pc:docMk/>
            <pc:sldMk cId="681977117" sldId="858"/>
            <ac:spMk id="3" creationId="{B8F2799B-0F6D-DD6C-FDBE-108266CEDE3C}"/>
          </ac:spMkLst>
        </pc:spChg>
        <pc:spChg chg="add del">
          <ac:chgData name="Yarmolinsky, James W" userId="83ea0917-50c4-432b-9d87-cc27efa2ab61" providerId="ADAL" clId="{296E6254-3B77-4568-AF8E-384A4B73A590}" dt="2023-11-08T18:02:55.386" v="9326" actId="22"/>
          <ac:spMkLst>
            <pc:docMk/>
            <pc:sldMk cId="681977117" sldId="858"/>
            <ac:spMk id="5" creationId="{C18D9670-D05D-FF40-BC83-8EA8134033C0}"/>
          </ac:spMkLst>
        </pc:spChg>
        <pc:spChg chg="add del mod">
          <ac:chgData name="Yarmolinsky, James W" userId="83ea0917-50c4-432b-9d87-cc27efa2ab61" providerId="ADAL" clId="{296E6254-3B77-4568-AF8E-384A4B73A590}" dt="2023-11-01T11:51:05.803" v="2124" actId="21"/>
          <ac:spMkLst>
            <pc:docMk/>
            <pc:sldMk cId="681977117" sldId="858"/>
            <ac:spMk id="5" creationId="{CBE48069-E589-4238-0A39-EE75F037ADFB}"/>
          </ac:spMkLst>
        </pc:spChg>
        <pc:spChg chg="add mod">
          <ac:chgData name="Yarmolinsky, James W" userId="83ea0917-50c4-432b-9d87-cc27efa2ab61" providerId="ADAL" clId="{296E6254-3B77-4568-AF8E-384A4B73A590}" dt="2023-11-08T18:03:21.257" v="9369" actId="1076"/>
          <ac:spMkLst>
            <pc:docMk/>
            <pc:sldMk cId="681977117" sldId="858"/>
            <ac:spMk id="6" creationId="{FA44A3C9-5BEA-56B2-0A5C-C0CB95E72F72}"/>
          </ac:spMkLst>
        </pc:spChg>
        <pc:spChg chg="add mod">
          <ac:chgData name="Yarmolinsky, James W" userId="83ea0917-50c4-432b-9d87-cc27efa2ab61" providerId="ADAL" clId="{296E6254-3B77-4568-AF8E-384A4B73A590}" dt="2023-11-01T11:53:49.498" v="2151" actId="1076"/>
          <ac:spMkLst>
            <pc:docMk/>
            <pc:sldMk cId="681977117" sldId="858"/>
            <ac:spMk id="9" creationId="{9C106BD4-5B34-C850-FB20-0018ADFE779D}"/>
          </ac:spMkLst>
        </pc:spChg>
        <pc:spChg chg="add mod">
          <ac:chgData name="Yarmolinsky, James W" userId="83ea0917-50c4-432b-9d87-cc27efa2ab61" providerId="ADAL" clId="{296E6254-3B77-4568-AF8E-384A4B73A590}" dt="2023-11-01T11:55:34.147" v="2153" actId="20577"/>
          <ac:spMkLst>
            <pc:docMk/>
            <pc:sldMk cId="681977117" sldId="858"/>
            <ac:spMk id="10" creationId="{1B92F8A9-9C1F-FE66-9ED5-1CE15DFC3159}"/>
          </ac:spMkLst>
        </pc:spChg>
        <pc:spChg chg="add mod">
          <ac:chgData name="Yarmolinsky, James W" userId="83ea0917-50c4-432b-9d87-cc27efa2ab61" providerId="ADAL" clId="{296E6254-3B77-4568-AF8E-384A4B73A590}" dt="2023-11-01T11:55:32.223" v="2152" actId="20577"/>
          <ac:spMkLst>
            <pc:docMk/>
            <pc:sldMk cId="681977117" sldId="858"/>
            <ac:spMk id="11" creationId="{1ABCBAE7-9A1C-BE56-28C1-51E3FD6454BF}"/>
          </ac:spMkLst>
        </pc:spChg>
        <pc:picChg chg="del">
          <ac:chgData name="Yarmolinsky, James W" userId="83ea0917-50c4-432b-9d87-cc27efa2ab61" providerId="ADAL" clId="{296E6254-3B77-4568-AF8E-384A4B73A590}" dt="2023-11-01T11:52:07.250" v="2127" actId="478"/>
          <ac:picMkLst>
            <pc:docMk/>
            <pc:sldMk cId="681977117" sldId="858"/>
            <ac:picMk id="4" creationId="{9D4A6477-75AF-3269-D478-9AE546B5B616}"/>
          </ac:picMkLst>
        </pc:picChg>
        <pc:picChg chg="add mod">
          <ac:chgData name="Yarmolinsky, James W" userId="83ea0917-50c4-432b-9d87-cc27efa2ab61" providerId="ADAL" clId="{296E6254-3B77-4568-AF8E-384A4B73A590}" dt="2023-11-01T11:52:09.455" v="2128" actId="1076"/>
          <ac:picMkLst>
            <pc:docMk/>
            <pc:sldMk cId="681977117" sldId="858"/>
            <ac:picMk id="7" creationId="{6B5691E4-19AD-D689-BC7F-6E3AECF7C300}"/>
          </ac:picMkLst>
        </pc:picChg>
      </pc:sldChg>
      <pc:sldChg chg="add del">
        <pc:chgData name="Yarmolinsky, James W" userId="83ea0917-50c4-432b-9d87-cc27efa2ab61" providerId="ADAL" clId="{296E6254-3B77-4568-AF8E-384A4B73A590}" dt="2023-11-01T12:10:16.961" v="2189"/>
        <pc:sldMkLst>
          <pc:docMk/>
          <pc:sldMk cId="797680864" sldId="859"/>
        </pc:sldMkLst>
      </pc:sldChg>
      <pc:sldChg chg="delSp modSp add del mod">
        <pc:chgData name="Yarmolinsky, James W" userId="83ea0917-50c4-432b-9d87-cc27efa2ab61" providerId="ADAL" clId="{296E6254-3B77-4568-AF8E-384A4B73A590}" dt="2023-11-01T15:08:47.411" v="2338" actId="2696"/>
        <pc:sldMkLst>
          <pc:docMk/>
          <pc:sldMk cId="3290222255" sldId="859"/>
        </pc:sldMkLst>
        <pc:spChg chg="mod">
          <ac:chgData name="Yarmolinsky, James W" userId="83ea0917-50c4-432b-9d87-cc27efa2ab61" providerId="ADAL" clId="{296E6254-3B77-4568-AF8E-384A4B73A590}" dt="2023-11-01T15:07:16.926" v="2332" actId="20577"/>
          <ac:spMkLst>
            <pc:docMk/>
            <pc:sldMk cId="3290222255" sldId="859"/>
            <ac:spMk id="3" creationId="{4D2F0104-0325-394B-FD98-DD50497DA6A2}"/>
          </ac:spMkLst>
        </pc:spChg>
        <pc:spChg chg="del mod">
          <ac:chgData name="Yarmolinsky, James W" userId="83ea0917-50c4-432b-9d87-cc27efa2ab61" providerId="ADAL" clId="{296E6254-3B77-4568-AF8E-384A4B73A590}" dt="2023-11-01T15:07:49.568" v="2334"/>
          <ac:spMkLst>
            <pc:docMk/>
            <pc:sldMk cId="3290222255" sldId="859"/>
            <ac:spMk id="4" creationId="{05D104EB-034B-4050-3A5C-5A638FDB9811}"/>
          </ac:spMkLst>
        </pc:spChg>
      </pc:sldChg>
      <pc:sldChg chg="addSp modSp add del mod">
        <pc:chgData name="Yarmolinsky, James W" userId="83ea0917-50c4-432b-9d87-cc27efa2ab61" providerId="ADAL" clId="{296E6254-3B77-4568-AF8E-384A4B73A590}" dt="2023-11-02T17:37:47.018" v="4788" actId="2696"/>
        <pc:sldMkLst>
          <pc:docMk/>
          <pc:sldMk cId="1653680319" sldId="860"/>
        </pc:sldMkLst>
        <pc:spChg chg="mod">
          <ac:chgData name="Yarmolinsky, James W" userId="83ea0917-50c4-432b-9d87-cc27efa2ab61" providerId="ADAL" clId="{296E6254-3B77-4568-AF8E-384A4B73A590}" dt="2023-11-02T17:05:50.235" v="4670" actId="20577"/>
          <ac:spMkLst>
            <pc:docMk/>
            <pc:sldMk cId="1653680319" sldId="860"/>
            <ac:spMk id="3" creationId="{4D2F0104-0325-394B-FD98-DD50497DA6A2}"/>
          </ac:spMkLst>
        </pc:spChg>
        <pc:spChg chg="mod">
          <ac:chgData name="Yarmolinsky, James W" userId="83ea0917-50c4-432b-9d87-cc27efa2ab61" providerId="ADAL" clId="{296E6254-3B77-4568-AF8E-384A4B73A590}" dt="2023-11-01T15:09:03.641" v="2357" actId="20577"/>
          <ac:spMkLst>
            <pc:docMk/>
            <pc:sldMk cId="1653680319" sldId="860"/>
            <ac:spMk id="4" creationId="{05D104EB-034B-4050-3A5C-5A638FDB9811}"/>
          </ac:spMkLst>
        </pc:spChg>
        <pc:spChg chg="add mod">
          <ac:chgData name="Yarmolinsky, James W" userId="83ea0917-50c4-432b-9d87-cc27efa2ab61" providerId="ADAL" clId="{296E6254-3B77-4568-AF8E-384A4B73A590}" dt="2023-11-02T16:59:08.619" v="4513" actId="1076"/>
          <ac:spMkLst>
            <pc:docMk/>
            <pc:sldMk cId="1653680319" sldId="860"/>
            <ac:spMk id="5" creationId="{FFFD4712-9AAC-182A-51F6-10970D6CAC0D}"/>
          </ac:spMkLst>
        </pc:spChg>
      </pc:sldChg>
      <pc:sldChg chg="addSp delSp modSp add mod ord">
        <pc:chgData name="Yarmolinsky, James W" userId="83ea0917-50c4-432b-9d87-cc27efa2ab61" providerId="ADAL" clId="{296E6254-3B77-4568-AF8E-384A4B73A590}" dt="2023-11-02T15:56:10.417" v="3320"/>
        <pc:sldMkLst>
          <pc:docMk/>
          <pc:sldMk cId="4115934899" sldId="861"/>
        </pc:sldMkLst>
        <pc:spChg chg="del">
          <ac:chgData name="Yarmolinsky, James W" userId="83ea0917-50c4-432b-9d87-cc27efa2ab61" providerId="ADAL" clId="{296E6254-3B77-4568-AF8E-384A4B73A590}" dt="2023-11-01T15:49:07.633" v="2610" actId="21"/>
          <ac:spMkLst>
            <pc:docMk/>
            <pc:sldMk cId="4115934899" sldId="861"/>
            <ac:spMk id="2" creationId="{00000000-0000-0000-0000-000000000000}"/>
          </ac:spMkLst>
        </pc:spChg>
        <pc:spChg chg="mod">
          <ac:chgData name="Yarmolinsky, James W" userId="83ea0917-50c4-432b-9d87-cc27efa2ab61" providerId="ADAL" clId="{296E6254-3B77-4568-AF8E-384A4B73A590}" dt="2023-11-01T15:52:31.213" v="2652" actId="20577"/>
          <ac:spMkLst>
            <pc:docMk/>
            <pc:sldMk cId="4115934899" sldId="861"/>
            <ac:spMk id="7" creationId="{C45B3DBE-CF7B-5E3A-D488-6A725BB8B6FF}"/>
          </ac:spMkLst>
        </pc:spChg>
        <pc:spChg chg="add del mod">
          <ac:chgData name="Yarmolinsky, James W" userId="83ea0917-50c4-432b-9d87-cc27efa2ab61" providerId="ADAL" clId="{296E6254-3B77-4568-AF8E-384A4B73A590}" dt="2023-11-01T15:49:10.598" v="2611" actId="21"/>
          <ac:spMkLst>
            <pc:docMk/>
            <pc:sldMk cId="4115934899" sldId="861"/>
            <ac:spMk id="8" creationId="{0F5C5852-158F-37A5-1874-9545D87B47E9}"/>
          </ac:spMkLst>
        </pc:spChg>
        <pc:spChg chg="add mod">
          <ac:chgData name="Yarmolinsky, James W" userId="83ea0917-50c4-432b-9d87-cc27efa2ab61" providerId="ADAL" clId="{296E6254-3B77-4568-AF8E-384A4B73A590}" dt="2023-11-01T16:06:47.330" v="2777" actId="20577"/>
          <ac:spMkLst>
            <pc:docMk/>
            <pc:sldMk cId="4115934899" sldId="861"/>
            <ac:spMk id="11" creationId="{E38F7D9D-6095-8AFA-8D81-DE786D5752F7}"/>
          </ac:spMkLst>
        </pc:spChg>
        <pc:picChg chg="add del mod">
          <ac:chgData name="Yarmolinsky, James W" userId="83ea0917-50c4-432b-9d87-cc27efa2ab61" providerId="ADAL" clId="{296E6254-3B77-4568-AF8E-384A4B73A590}" dt="2023-11-01T15:54:56.999" v="2654" actId="478"/>
          <ac:picMkLst>
            <pc:docMk/>
            <pc:sldMk cId="4115934899" sldId="861"/>
            <ac:picMk id="4" creationId="{698DBAEE-26A0-1FDB-30DF-DDDBA065F4A7}"/>
          </ac:picMkLst>
        </pc:picChg>
        <pc:picChg chg="del">
          <ac:chgData name="Yarmolinsky, James W" userId="83ea0917-50c4-432b-9d87-cc27efa2ab61" providerId="ADAL" clId="{296E6254-3B77-4568-AF8E-384A4B73A590}" dt="2023-11-01T15:48:47.657" v="2606" actId="478"/>
          <ac:picMkLst>
            <pc:docMk/>
            <pc:sldMk cId="4115934899" sldId="861"/>
            <ac:picMk id="5" creationId="{33A31268-8967-E2E2-DF5A-86AF608241F5}"/>
          </ac:picMkLst>
        </pc:picChg>
        <pc:picChg chg="add del mod">
          <ac:chgData name="Yarmolinsky, James W" userId="83ea0917-50c4-432b-9d87-cc27efa2ab61" providerId="ADAL" clId="{296E6254-3B77-4568-AF8E-384A4B73A590}" dt="2023-11-01T15:59:09.943" v="2716" actId="478"/>
          <ac:picMkLst>
            <pc:docMk/>
            <pc:sldMk cId="4115934899" sldId="861"/>
            <ac:picMk id="10" creationId="{9F714C80-10E4-00F8-3586-8CBFBAB4E002}"/>
          </ac:picMkLst>
        </pc:picChg>
        <pc:picChg chg="add mod">
          <ac:chgData name="Yarmolinsky, James W" userId="83ea0917-50c4-432b-9d87-cc27efa2ab61" providerId="ADAL" clId="{296E6254-3B77-4568-AF8E-384A4B73A590}" dt="2023-11-01T15:59:23.534" v="2720" actId="1076"/>
          <ac:picMkLst>
            <pc:docMk/>
            <pc:sldMk cId="4115934899" sldId="861"/>
            <ac:picMk id="13" creationId="{FDBFEB56-7ADB-8AB1-BF4F-43CC96FE2507}"/>
          </ac:picMkLst>
        </pc:picChg>
      </pc:sldChg>
      <pc:sldChg chg="addSp modSp add mod modNotesTx">
        <pc:chgData name="Yarmolinsky, James W" userId="83ea0917-50c4-432b-9d87-cc27efa2ab61" providerId="ADAL" clId="{296E6254-3B77-4568-AF8E-384A4B73A590}" dt="2023-11-09T19:17:45.193" v="9586" actId="20577"/>
        <pc:sldMkLst>
          <pc:docMk/>
          <pc:sldMk cId="2475456775" sldId="862"/>
        </pc:sldMkLst>
        <pc:spChg chg="add mod">
          <ac:chgData name="Yarmolinsky, James W" userId="83ea0917-50c4-432b-9d87-cc27efa2ab61" providerId="ADAL" clId="{296E6254-3B77-4568-AF8E-384A4B73A590}" dt="2023-11-02T17:40:05.946" v="4794" actId="1076"/>
          <ac:spMkLst>
            <pc:docMk/>
            <pc:sldMk cId="2475456775" sldId="862"/>
            <ac:spMk id="2" creationId="{4A74248F-86A2-B102-0D99-9048A265BDF2}"/>
          </ac:spMkLst>
        </pc:spChg>
        <pc:spChg chg="mod">
          <ac:chgData name="Yarmolinsky, James W" userId="83ea0917-50c4-432b-9d87-cc27efa2ab61" providerId="ADAL" clId="{296E6254-3B77-4568-AF8E-384A4B73A590}" dt="2023-11-08T18:11:05.992" v="9403" actId="108"/>
          <ac:spMkLst>
            <pc:docMk/>
            <pc:sldMk cId="2475456775" sldId="862"/>
            <ac:spMk id="3" creationId="{4D2F0104-0325-394B-FD98-DD50497DA6A2}"/>
          </ac:spMkLst>
        </pc:spChg>
        <pc:picChg chg="add mod">
          <ac:chgData name="Yarmolinsky, James W" userId="83ea0917-50c4-432b-9d87-cc27efa2ab61" providerId="ADAL" clId="{296E6254-3B77-4568-AF8E-384A4B73A590}" dt="2023-11-02T17:48:18.985" v="4816" actId="1076"/>
          <ac:picMkLst>
            <pc:docMk/>
            <pc:sldMk cId="2475456775" sldId="862"/>
            <ac:picMk id="6" creationId="{F562641D-9329-E06E-A378-36533D9020D0}"/>
          </ac:picMkLst>
        </pc:picChg>
        <pc:picChg chg="add mod">
          <ac:chgData name="Yarmolinsky, James W" userId="83ea0917-50c4-432b-9d87-cc27efa2ab61" providerId="ADAL" clId="{296E6254-3B77-4568-AF8E-384A4B73A590}" dt="2023-11-02T17:48:21.673" v="4817" actId="1076"/>
          <ac:picMkLst>
            <pc:docMk/>
            <pc:sldMk cId="2475456775" sldId="862"/>
            <ac:picMk id="7" creationId="{0F5433FC-5B3B-AB5F-B269-E0F9ECDBD478}"/>
          </ac:picMkLst>
        </pc:picChg>
        <pc:picChg chg="add mod">
          <ac:chgData name="Yarmolinsky, James W" userId="83ea0917-50c4-432b-9d87-cc27efa2ab61" providerId="ADAL" clId="{296E6254-3B77-4568-AF8E-384A4B73A590}" dt="2023-11-02T17:48:26.792" v="4818" actId="1076"/>
          <ac:picMkLst>
            <pc:docMk/>
            <pc:sldMk cId="2475456775" sldId="862"/>
            <ac:picMk id="9" creationId="{CE1F1C6B-B249-8DE5-CBA7-004B9AE43FDC}"/>
          </ac:picMkLst>
        </pc:picChg>
        <pc:picChg chg="add mod">
          <ac:chgData name="Yarmolinsky, James W" userId="83ea0917-50c4-432b-9d87-cc27efa2ab61" providerId="ADAL" clId="{296E6254-3B77-4568-AF8E-384A4B73A590}" dt="2023-11-02T17:48:30.413" v="4819" actId="1076"/>
          <ac:picMkLst>
            <pc:docMk/>
            <pc:sldMk cId="2475456775" sldId="862"/>
            <ac:picMk id="11" creationId="{D222D44F-DCF6-7682-51CF-AA03C6610E34}"/>
          </ac:picMkLst>
        </pc:picChg>
        <pc:picChg chg="add mod">
          <ac:chgData name="Yarmolinsky, James W" userId="83ea0917-50c4-432b-9d87-cc27efa2ab61" providerId="ADAL" clId="{296E6254-3B77-4568-AF8E-384A4B73A590}" dt="2023-11-02T17:48:13.014" v="4814" actId="1076"/>
          <ac:picMkLst>
            <pc:docMk/>
            <pc:sldMk cId="2475456775" sldId="862"/>
            <ac:picMk id="6146" creationId="{85C71B2C-72B1-5338-3986-58F9E7BEC141}"/>
          </ac:picMkLst>
        </pc:picChg>
      </pc:sldChg>
      <pc:sldChg chg="addSp modSp add mod">
        <pc:chgData name="Yarmolinsky, James W" userId="83ea0917-50c4-432b-9d87-cc27efa2ab61" providerId="ADAL" clId="{296E6254-3B77-4568-AF8E-384A4B73A590}" dt="2023-11-08T18:03:27.639" v="9370"/>
        <pc:sldMkLst>
          <pc:docMk/>
          <pc:sldMk cId="2642701989" sldId="863"/>
        </pc:sldMkLst>
        <pc:spChg chg="add mod">
          <ac:chgData name="Yarmolinsky, James W" userId="83ea0917-50c4-432b-9d87-cc27efa2ab61" providerId="ADAL" clId="{296E6254-3B77-4568-AF8E-384A4B73A590}" dt="2023-11-02T15:12:04.370" v="3082" actId="14100"/>
          <ac:spMkLst>
            <pc:docMk/>
            <pc:sldMk cId="2642701989" sldId="863"/>
            <ac:spMk id="2" creationId="{6698926E-4629-0FBB-E4A3-76A6C3B8B716}"/>
          </ac:spMkLst>
        </pc:spChg>
        <pc:spChg chg="add mod">
          <ac:chgData name="Yarmolinsky, James W" userId="83ea0917-50c4-432b-9d87-cc27efa2ab61" providerId="ADAL" clId="{296E6254-3B77-4568-AF8E-384A4B73A590}" dt="2023-11-02T15:11:57.367" v="3081" actId="14100"/>
          <ac:spMkLst>
            <pc:docMk/>
            <pc:sldMk cId="2642701989" sldId="863"/>
            <ac:spMk id="3" creationId="{E2B25486-C831-E9ED-EC8E-7B036DAA16E8}"/>
          </ac:spMkLst>
        </pc:spChg>
        <pc:spChg chg="add mod">
          <ac:chgData name="Yarmolinsky, James W" userId="83ea0917-50c4-432b-9d87-cc27efa2ab61" providerId="ADAL" clId="{296E6254-3B77-4568-AF8E-384A4B73A590}" dt="2023-11-08T18:03:27.639" v="9370"/>
          <ac:spMkLst>
            <pc:docMk/>
            <pc:sldMk cId="2642701989" sldId="863"/>
            <ac:spMk id="4" creationId="{EB510CB0-D9E6-F6D6-27AC-DCF013EAAC47}"/>
          </ac:spMkLst>
        </pc:spChg>
      </pc:sldChg>
      <pc:sldChg chg="addSp delSp modSp add mod">
        <pc:chgData name="Yarmolinsky, James W" userId="83ea0917-50c4-432b-9d87-cc27efa2ab61" providerId="ADAL" clId="{296E6254-3B77-4568-AF8E-384A4B73A590}" dt="2023-11-02T17:40:39.552" v="4800" actId="20577"/>
        <pc:sldMkLst>
          <pc:docMk/>
          <pc:sldMk cId="548092716" sldId="864"/>
        </pc:sldMkLst>
        <pc:spChg chg="del">
          <ac:chgData name="Yarmolinsky, James W" userId="83ea0917-50c4-432b-9d87-cc27efa2ab61" providerId="ADAL" clId="{296E6254-3B77-4568-AF8E-384A4B73A590}" dt="2023-11-02T16:00:42.249" v="3397" actId="21"/>
          <ac:spMkLst>
            <pc:docMk/>
            <pc:sldMk cId="548092716" sldId="864"/>
            <ac:spMk id="4" creationId="{434DD16E-0AFC-180E-AFC8-7C9042FA37D3}"/>
          </ac:spMkLst>
        </pc:spChg>
        <pc:spChg chg="add mod">
          <ac:chgData name="Yarmolinsky, James W" userId="83ea0917-50c4-432b-9d87-cc27efa2ab61" providerId="ADAL" clId="{296E6254-3B77-4568-AF8E-384A4B73A590}" dt="2023-11-02T16:13:19.078" v="3762" actId="20577"/>
          <ac:spMkLst>
            <pc:docMk/>
            <pc:sldMk cId="548092716" sldId="864"/>
            <ac:spMk id="7" creationId="{A51281E8-922A-0D27-F468-94FE5AB522AD}"/>
          </ac:spMkLst>
        </pc:spChg>
        <pc:spChg chg="del">
          <ac:chgData name="Yarmolinsky, James W" userId="83ea0917-50c4-432b-9d87-cc27efa2ab61" providerId="ADAL" clId="{296E6254-3B77-4568-AF8E-384A4B73A590}" dt="2023-11-02T16:00:39.111" v="3396" actId="21"/>
          <ac:spMkLst>
            <pc:docMk/>
            <pc:sldMk cId="548092716" sldId="864"/>
            <ac:spMk id="8" creationId="{D9910567-FFD6-3EDD-EBB9-D7CBCA2163F0}"/>
          </ac:spMkLst>
        </pc:spChg>
        <pc:spChg chg="mod">
          <ac:chgData name="Yarmolinsky, James W" userId="83ea0917-50c4-432b-9d87-cc27efa2ab61" providerId="ADAL" clId="{296E6254-3B77-4568-AF8E-384A4B73A590}" dt="2023-11-02T17:40:39.552" v="4800" actId="20577"/>
          <ac:spMkLst>
            <pc:docMk/>
            <pc:sldMk cId="548092716" sldId="864"/>
            <ac:spMk id="9" creationId="{D39C47C9-2A50-6E63-0EFD-F0AA2A78B928}"/>
          </ac:spMkLst>
        </pc:spChg>
        <pc:spChg chg="add mod">
          <ac:chgData name="Yarmolinsky, James W" userId="83ea0917-50c4-432b-9d87-cc27efa2ab61" providerId="ADAL" clId="{296E6254-3B77-4568-AF8E-384A4B73A590}" dt="2023-11-02T16:13:37.703" v="3763" actId="115"/>
          <ac:spMkLst>
            <pc:docMk/>
            <pc:sldMk cId="548092716" sldId="864"/>
            <ac:spMk id="13" creationId="{E95E8EDD-D33E-6325-9CED-FB884F77F7D1}"/>
          </ac:spMkLst>
        </pc:spChg>
        <pc:graphicFrameChg chg="add del modGraphic">
          <ac:chgData name="Yarmolinsky, James W" userId="83ea0917-50c4-432b-9d87-cc27efa2ab61" providerId="ADAL" clId="{296E6254-3B77-4568-AF8E-384A4B73A590}" dt="2023-11-02T16:12:05.762" v="3703" actId="478"/>
          <ac:graphicFrameMkLst>
            <pc:docMk/>
            <pc:sldMk cId="548092716" sldId="864"/>
            <ac:graphicFrameMk id="11" creationId="{4B3138DF-1197-EDAD-C255-9A72E72065F4}"/>
          </ac:graphicFrameMkLst>
        </pc:graphicFrameChg>
        <pc:picChg chg="add mod">
          <ac:chgData name="Yarmolinsky, James W" userId="83ea0917-50c4-432b-9d87-cc27efa2ab61" providerId="ADAL" clId="{296E6254-3B77-4568-AF8E-384A4B73A590}" dt="2023-11-02T16:01:07.148" v="3400" actId="1076"/>
          <ac:picMkLst>
            <pc:docMk/>
            <pc:sldMk cId="548092716" sldId="864"/>
            <ac:picMk id="5" creationId="{D029104C-A653-1205-8066-F664531B676F}"/>
          </ac:picMkLst>
        </pc:picChg>
        <pc:picChg chg="del">
          <ac:chgData name="Yarmolinsky, James W" userId="83ea0917-50c4-432b-9d87-cc27efa2ab61" providerId="ADAL" clId="{296E6254-3B77-4568-AF8E-384A4B73A590}" dt="2023-11-02T16:00:35.179" v="3395" actId="478"/>
          <ac:picMkLst>
            <pc:docMk/>
            <pc:sldMk cId="548092716" sldId="864"/>
            <ac:picMk id="2050" creationId="{8520BF60-6AEF-F23B-4CA0-38C685B4BABB}"/>
          </ac:picMkLst>
        </pc:picChg>
      </pc:sldChg>
      <pc:sldChg chg="addSp delSp modSp add mod">
        <pc:chgData name="Yarmolinsky, James W" userId="83ea0917-50c4-432b-9d87-cc27efa2ab61" providerId="ADAL" clId="{296E6254-3B77-4568-AF8E-384A4B73A590}" dt="2023-11-02T17:40:36.051" v="4799" actId="20577"/>
        <pc:sldMkLst>
          <pc:docMk/>
          <pc:sldMk cId="615930112" sldId="865"/>
        </pc:sldMkLst>
        <pc:spChg chg="add mod">
          <ac:chgData name="Yarmolinsky, James W" userId="83ea0917-50c4-432b-9d87-cc27efa2ab61" providerId="ADAL" clId="{296E6254-3B77-4568-AF8E-384A4B73A590}" dt="2023-11-02T17:12:47.019" v="4712" actId="255"/>
          <ac:spMkLst>
            <pc:docMk/>
            <pc:sldMk cId="615930112" sldId="865"/>
            <ac:spMk id="4" creationId="{B3E686E7-4076-30B7-7D76-5A3490013A36}"/>
          </ac:spMkLst>
        </pc:spChg>
        <pc:spChg chg="del mod">
          <ac:chgData name="Yarmolinsky, James W" userId="83ea0917-50c4-432b-9d87-cc27efa2ab61" providerId="ADAL" clId="{296E6254-3B77-4568-AF8E-384A4B73A590}" dt="2023-11-02T16:15:12.151" v="3830" actId="21"/>
          <ac:spMkLst>
            <pc:docMk/>
            <pc:sldMk cId="615930112" sldId="865"/>
            <ac:spMk id="7" creationId="{A51281E8-922A-0D27-F468-94FE5AB522AD}"/>
          </ac:spMkLst>
        </pc:spChg>
        <pc:spChg chg="add mod">
          <ac:chgData name="Yarmolinsky, James W" userId="83ea0917-50c4-432b-9d87-cc27efa2ab61" providerId="ADAL" clId="{296E6254-3B77-4568-AF8E-384A4B73A590}" dt="2023-11-02T16:15:57.761" v="3838" actId="1076"/>
          <ac:spMkLst>
            <pc:docMk/>
            <pc:sldMk cId="615930112" sldId="865"/>
            <ac:spMk id="8" creationId="{68B04EA1-F92B-DA0A-C410-A8C45F03CFC7}"/>
          </ac:spMkLst>
        </pc:spChg>
        <pc:spChg chg="mod">
          <ac:chgData name="Yarmolinsky, James W" userId="83ea0917-50c4-432b-9d87-cc27efa2ab61" providerId="ADAL" clId="{296E6254-3B77-4568-AF8E-384A4B73A590}" dt="2023-11-02T17:40:36.051" v="4799" actId="20577"/>
          <ac:spMkLst>
            <pc:docMk/>
            <pc:sldMk cId="615930112" sldId="865"/>
            <ac:spMk id="9" creationId="{D39C47C9-2A50-6E63-0EFD-F0AA2A78B928}"/>
          </ac:spMkLst>
        </pc:spChg>
        <pc:spChg chg="del">
          <ac:chgData name="Yarmolinsky, James W" userId="83ea0917-50c4-432b-9d87-cc27efa2ab61" providerId="ADAL" clId="{296E6254-3B77-4568-AF8E-384A4B73A590}" dt="2023-11-02T16:15:15.445" v="3831" actId="21"/>
          <ac:spMkLst>
            <pc:docMk/>
            <pc:sldMk cId="615930112" sldId="865"/>
            <ac:spMk id="13" creationId="{E95E8EDD-D33E-6325-9CED-FB884F77F7D1}"/>
          </ac:spMkLst>
        </pc:spChg>
        <pc:picChg chg="del">
          <ac:chgData name="Yarmolinsky, James W" userId="83ea0917-50c4-432b-9d87-cc27efa2ab61" providerId="ADAL" clId="{296E6254-3B77-4568-AF8E-384A4B73A590}" dt="2023-11-02T16:15:03.821" v="3828" actId="478"/>
          <ac:picMkLst>
            <pc:docMk/>
            <pc:sldMk cId="615930112" sldId="865"/>
            <ac:picMk id="5" creationId="{D029104C-A653-1205-8066-F664531B676F}"/>
          </ac:picMkLst>
        </pc:picChg>
        <pc:picChg chg="add mod">
          <ac:chgData name="Yarmolinsky, James W" userId="83ea0917-50c4-432b-9d87-cc27efa2ab61" providerId="ADAL" clId="{296E6254-3B77-4568-AF8E-384A4B73A590}" dt="2023-11-02T17:08:16.272" v="4681" actId="1076"/>
          <ac:picMkLst>
            <pc:docMk/>
            <pc:sldMk cId="615930112" sldId="865"/>
            <ac:picMk id="11" creationId="{AC7183AB-81C1-DD3D-30AE-3771994CB114}"/>
          </ac:picMkLst>
        </pc:picChg>
      </pc:sldChg>
      <pc:sldChg chg="addSp modSp add mod modNotesTx">
        <pc:chgData name="Yarmolinsky, James W" userId="83ea0917-50c4-432b-9d87-cc27efa2ab61" providerId="ADAL" clId="{296E6254-3B77-4568-AF8E-384A4B73A590}" dt="2023-11-08T18:10:47.314" v="9401" actId="108"/>
        <pc:sldMkLst>
          <pc:docMk/>
          <pc:sldMk cId="2191683005" sldId="866"/>
        </pc:sldMkLst>
        <pc:spChg chg="mod">
          <ac:chgData name="Yarmolinsky, James W" userId="83ea0917-50c4-432b-9d87-cc27efa2ab61" providerId="ADAL" clId="{296E6254-3B77-4568-AF8E-384A4B73A590}" dt="2023-11-08T18:10:47.314" v="9401" actId="108"/>
          <ac:spMkLst>
            <pc:docMk/>
            <pc:sldMk cId="2191683005" sldId="866"/>
            <ac:spMk id="3" creationId="{4D2F0104-0325-394B-FD98-DD50497DA6A2}"/>
          </ac:spMkLst>
        </pc:spChg>
        <pc:spChg chg="add mod">
          <ac:chgData name="Yarmolinsky, James W" userId="83ea0917-50c4-432b-9d87-cc27efa2ab61" providerId="ADAL" clId="{296E6254-3B77-4568-AF8E-384A4B73A590}" dt="2023-11-02T16:32:18.406" v="4510" actId="1076"/>
          <ac:spMkLst>
            <pc:docMk/>
            <pc:sldMk cId="2191683005" sldId="866"/>
            <ac:spMk id="6" creationId="{F4B55689-78CC-379B-2F49-572254BFC988}"/>
          </ac:spMkLst>
        </pc:spChg>
        <pc:spChg chg="add mod">
          <ac:chgData name="Yarmolinsky, James W" userId="83ea0917-50c4-432b-9d87-cc27efa2ab61" providerId="ADAL" clId="{296E6254-3B77-4568-AF8E-384A4B73A590}" dt="2023-11-08T16:37:55.042" v="9197" actId="207"/>
          <ac:spMkLst>
            <pc:docMk/>
            <pc:sldMk cId="2191683005" sldId="866"/>
            <ac:spMk id="10" creationId="{7B4886D6-2F9B-B426-D790-386B705B9A8F}"/>
          </ac:spMkLst>
        </pc:spChg>
        <pc:picChg chg="add mod">
          <ac:chgData name="Yarmolinsky, James W" userId="83ea0917-50c4-432b-9d87-cc27efa2ab61" providerId="ADAL" clId="{296E6254-3B77-4568-AF8E-384A4B73A590}" dt="2023-11-02T18:36:41.209" v="5980" actId="1035"/>
          <ac:picMkLst>
            <pc:docMk/>
            <pc:sldMk cId="2191683005" sldId="866"/>
            <ac:picMk id="5" creationId="{0F7DCE82-0221-B3D8-19F4-83CD4A5B7835}"/>
          </ac:picMkLst>
        </pc:picChg>
        <pc:picChg chg="add mod">
          <ac:chgData name="Yarmolinsky, James W" userId="83ea0917-50c4-432b-9d87-cc27efa2ab61" providerId="ADAL" clId="{296E6254-3B77-4568-AF8E-384A4B73A590}" dt="2023-11-02T16:31:52.138" v="4504" actId="1076"/>
          <ac:picMkLst>
            <pc:docMk/>
            <pc:sldMk cId="2191683005" sldId="866"/>
            <ac:picMk id="8" creationId="{B87924F4-DCB3-FDFD-AC18-5D1A35BDB86F}"/>
          </ac:picMkLst>
        </pc:picChg>
      </pc:sldChg>
      <pc:sldChg chg="addSp delSp modSp add mod">
        <pc:chgData name="Yarmolinsky, James W" userId="83ea0917-50c4-432b-9d87-cc27efa2ab61" providerId="ADAL" clId="{296E6254-3B77-4568-AF8E-384A4B73A590}" dt="2023-11-08T18:10:11.997" v="9397" actId="108"/>
        <pc:sldMkLst>
          <pc:docMk/>
          <pc:sldMk cId="2899584837" sldId="867"/>
        </pc:sldMkLst>
        <pc:spChg chg="mod">
          <ac:chgData name="Yarmolinsky, James W" userId="83ea0917-50c4-432b-9d87-cc27efa2ab61" providerId="ADAL" clId="{296E6254-3B77-4568-AF8E-384A4B73A590}" dt="2023-11-08T18:10:11.997" v="9397" actId="108"/>
          <ac:spMkLst>
            <pc:docMk/>
            <pc:sldMk cId="2899584837" sldId="867"/>
            <ac:spMk id="3" creationId="{4D2F0104-0325-394B-FD98-DD50497DA6A2}"/>
          </ac:spMkLst>
        </pc:spChg>
        <pc:spChg chg="del">
          <ac:chgData name="Yarmolinsky, James W" userId="83ea0917-50c4-432b-9d87-cc27efa2ab61" providerId="ADAL" clId="{296E6254-3B77-4568-AF8E-384A4B73A590}" dt="2023-11-02T16:59:31.569" v="4553" actId="21"/>
          <ac:spMkLst>
            <pc:docMk/>
            <pc:sldMk cId="2899584837" sldId="867"/>
            <ac:spMk id="5" creationId="{FFFD4712-9AAC-182A-51F6-10970D6CAC0D}"/>
          </ac:spMkLst>
        </pc:spChg>
        <pc:spChg chg="add mod">
          <ac:chgData name="Yarmolinsky, James W" userId="83ea0917-50c4-432b-9d87-cc27efa2ab61" providerId="ADAL" clId="{296E6254-3B77-4568-AF8E-384A4B73A590}" dt="2023-11-02T17:41:15.037" v="4804" actId="1035"/>
          <ac:spMkLst>
            <pc:docMk/>
            <pc:sldMk cId="2899584837" sldId="867"/>
            <ac:spMk id="6" creationId="{BC355344-8824-6361-C49E-BD79A8C9B4C0}"/>
          </ac:spMkLst>
        </pc:spChg>
        <pc:spChg chg="add mod">
          <ac:chgData name="Yarmolinsky, James W" userId="83ea0917-50c4-432b-9d87-cc27efa2ab61" providerId="ADAL" clId="{296E6254-3B77-4568-AF8E-384A4B73A590}" dt="2023-11-02T17:41:20.693" v="4805" actId="1036"/>
          <ac:spMkLst>
            <pc:docMk/>
            <pc:sldMk cId="2899584837" sldId="867"/>
            <ac:spMk id="9" creationId="{DD3C636E-F956-9ED9-20F5-7BB1D768D6CF}"/>
          </ac:spMkLst>
        </pc:spChg>
        <pc:spChg chg="add mod">
          <ac:chgData name="Yarmolinsky, James W" userId="83ea0917-50c4-432b-9d87-cc27efa2ab61" providerId="ADAL" clId="{296E6254-3B77-4568-AF8E-384A4B73A590}" dt="2023-11-02T17:03:54.469" v="4652" actId="1076"/>
          <ac:spMkLst>
            <pc:docMk/>
            <pc:sldMk cId="2899584837" sldId="867"/>
            <ac:spMk id="11" creationId="{806235E1-BC5B-2907-9DC0-0562D1B25E83}"/>
          </ac:spMkLst>
        </pc:spChg>
        <pc:picChg chg="add mod">
          <ac:chgData name="Yarmolinsky, James W" userId="83ea0917-50c4-432b-9d87-cc27efa2ab61" providerId="ADAL" clId="{296E6254-3B77-4568-AF8E-384A4B73A590}" dt="2023-11-02T17:06:09.437" v="4678" actId="1035"/>
          <ac:picMkLst>
            <pc:docMk/>
            <pc:sldMk cId="2899584837" sldId="867"/>
            <ac:picMk id="3074" creationId="{41752D97-AF9C-DB4C-9130-DF4F5F3B8539}"/>
          </ac:picMkLst>
        </pc:picChg>
        <pc:cxnChg chg="add mod">
          <ac:chgData name="Yarmolinsky, James W" userId="83ea0917-50c4-432b-9d87-cc27efa2ab61" providerId="ADAL" clId="{296E6254-3B77-4568-AF8E-384A4B73A590}" dt="2023-11-02T17:03:44.007" v="4649" actId="1076"/>
          <ac:cxnSpMkLst>
            <pc:docMk/>
            <pc:sldMk cId="2899584837" sldId="867"/>
            <ac:cxnSpMk id="8" creationId="{763D02AA-31E2-7596-D0D8-ACB473D9AB1E}"/>
          </ac:cxnSpMkLst>
        </pc:cxnChg>
        <pc:cxnChg chg="add mod">
          <ac:chgData name="Yarmolinsky, James W" userId="83ea0917-50c4-432b-9d87-cc27efa2ab61" providerId="ADAL" clId="{296E6254-3B77-4568-AF8E-384A4B73A590}" dt="2023-11-02T17:03:50.498" v="4651" actId="1076"/>
          <ac:cxnSpMkLst>
            <pc:docMk/>
            <pc:sldMk cId="2899584837" sldId="867"/>
            <ac:cxnSpMk id="10" creationId="{909F5819-58A0-44D7-B7A9-54576C810009}"/>
          </ac:cxnSpMkLst>
        </pc:cxnChg>
      </pc:sldChg>
      <pc:sldChg chg="addSp modSp add mod">
        <pc:chgData name="Yarmolinsky, James W" userId="83ea0917-50c4-432b-9d87-cc27efa2ab61" providerId="ADAL" clId="{296E6254-3B77-4568-AF8E-384A4B73A590}" dt="2023-11-02T17:40:32.648" v="4798" actId="20577"/>
        <pc:sldMkLst>
          <pc:docMk/>
          <pc:sldMk cId="2799254136" sldId="868"/>
        </pc:sldMkLst>
        <pc:spChg chg="add mod">
          <ac:chgData name="Yarmolinsky, James W" userId="83ea0917-50c4-432b-9d87-cc27efa2ab61" providerId="ADAL" clId="{296E6254-3B77-4568-AF8E-384A4B73A590}" dt="2023-11-02T17:09:29.982" v="4693" actId="1035"/>
          <ac:spMkLst>
            <pc:docMk/>
            <pc:sldMk cId="2799254136" sldId="868"/>
            <ac:spMk id="3" creationId="{16027428-8B21-9EB4-9804-8B90069A7299}"/>
          </ac:spMkLst>
        </pc:spChg>
        <pc:spChg chg="mod">
          <ac:chgData name="Yarmolinsky, James W" userId="83ea0917-50c4-432b-9d87-cc27efa2ab61" providerId="ADAL" clId="{296E6254-3B77-4568-AF8E-384A4B73A590}" dt="2023-11-02T17:13:01.256" v="4713" actId="255"/>
          <ac:spMkLst>
            <pc:docMk/>
            <pc:sldMk cId="2799254136" sldId="868"/>
            <ac:spMk id="4" creationId="{B3E686E7-4076-30B7-7D76-5A3490013A36}"/>
          </ac:spMkLst>
        </pc:spChg>
        <pc:spChg chg="add mod">
          <ac:chgData name="Yarmolinsky, James W" userId="83ea0917-50c4-432b-9d87-cc27efa2ab61" providerId="ADAL" clId="{296E6254-3B77-4568-AF8E-384A4B73A590}" dt="2023-11-02T17:09:42.200" v="4698" actId="1035"/>
          <ac:spMkLst>
            <pc:docMk/>
            <pc:sldMk cId="2799254136" sldId="868"/>
            <ac:spMk id="5" creationId="{F88AA41E-5B31-FC39-127C-D69BF6F7B4C9}"/>
          </ac:spMkLst>
        </pc:spChg>
        <pc:spChg chg="mod">
          <ac:chgData name="Yarmolinsky, James W" userId="83ea0917-50c4-432b-9d87-cc27efa2ab61" providerId="ADAL" clId="{296E6254-3B77-4568-AF8E-384A4B73A590}" dt="2023-11-02T17:40:32.648" v="4798" actId="20577"/>
          <ac:spMkLst>
            <pc:docMk/>
            <pc:sldMk cId="2799254136" sldId="868"/>
            <ac:spMk id="9" creationId="{D39C47C9-2A50-6E63-0EFD-F0AA2A78B928}"/>
          </ac:spMkLst>
        </pc:spChg>
      </pc:sldChg>
      <pc:sldChg chg="addSp delSp modSp add mod">
        <pc:chgData name="Yarmolinsky, James W" userId="83ea0917-50c4-432b-9d87-cc27efa2ab61" providerId="ADAL" clId="{296E6254-3B77-4568-AF8E-384A4B73A590}" dt="2023-11-08T18:09:47.222" v="9395" actId="108"/>
        <pc:sldMkLst>
          <pc:docMk/>
          <pc:sldMk cId="3763108629" sldId="869"/>
        </pc:sldMkLst>
        <pc:spChg chg="add del mod">
          <ac:chgData name="Yarmolinsky, James W" userId="83ea0917-50c4-432b-9d87-cc27efa2ab61" providerId="ADAL" clId="{296E6254-3B77-4568-AF8E-384A4B73A590}" dt="2023-11-02T17:37:05.727" v="4774" actId="478"/>
          <ac:spMkLst>
            <pc:docMk/>
            <pc:sldMk cId="3763108629" sldId="869"/>
            <ac:spMk id="2" creationId="{8A306D3A-569B-24D4-26E3-2BD88D5EEBA6}"/>
          </ac:spMkLst>
        </pc:spChg>
        <pc:spChg chg="mod">
          <ac:chgData name="Yarmolinsky, James W" userId="83ea0917-50c4-432b-9d87-cc27efa2ab61" providerId="ADAL" clId="{296E6254-3B77-4568-AF8E-384A4B73A590}" dt="2023-11-08T18:09:47.222" v="9395" actId="108"/>
          <ac:spMkLst>
            <pc:docMk/>
            <pc:sldMk cId="3763108629" sldId="869"/>
            <ac:spMk id="3" creationId="{4D2F0104-0325-394B-FD98-DD50497DA6A2}"/>
          </ac:spMkLst>
        </pc:spChg>
        <pc:spChg chg="del">
          <ac:chgData name="Yarmolinsky, James W" userId="83ea0917-50c4-432b-9d87-cc27efa2ab61" providerId="ADAL" clId="{296E6254-3B77-4568-AF8E-384A4B73A590}" dt="2023-11-02T17:37:03.849" v="4772" actId="21"/>
          <ac:spMkLst>
            <pc:docMk/>
            <pc:sldMk cId="3763108629" sldId="869"/>
            <ac:spMk id="4" creationId="{05D104EB-034B-4050-3A5C-5A638FDB9811}"/>
          </ac:spMkLst>
        </pc:spChg>
        <pc:spChg chg="add del mod">
          <ac:chgData name="Yarmolinsky, James W" userId="83ea0917-50c4-432b-9d87-cc27efa2ab61" providerId="ADAL" clId="{296E6254-3B77-4568-AF8E-384A4B73A590}" dt="2023-11-02T18:13:50.437" v="5264"/>
          <ac:spMkLst>
            <pc:docMk/>
            <pc:sldMk cId="3763108629" sldId="869"/>
            <ac:spMk id="6" creationId="{6923277D-C142-AEB0-CC41-9A1D1D139910}"/>
          </ac:spMkLst>
        </pc:spChg>
        <pc:spChg chg="add mod">
          <ac:chgData name="Yarmolinsky, James W" userId="83ea0917-50c4-432b-9d87-cc27efa2ab61" providerId="ADAL" clId="{296E6254-3B77-4568-AF8E-384A4B73A590}" dt="2023-11-02T17:37:41.660" v="4787" actId="1036"/>
          <ac:spMkLst>
            <pc:docMk/>
            <pc:sldMk cId="3763108629" sldId="869"/>
            <ac:spMk id="8" creationId="{727B1246-2BD3-7073-C0AE-4DD27A79C5CF}"/>
          </ac:spMkLst>
        </pc:spChg>
        <pc:spChg chg="add mod">
          <ac:chgData name="Yarmolinsky, James W" userId="83ea0917-50c4-432b-9d87-cc27efa2ab61" providerId="ADAL" clId="{296E6254-3B77-4568-AF8E-384A4B73A590}" dt="2023-11-02T18:35:30.613" v="5975" actId="1038"/>
          <ac:spMkLst>
            <pc:docMk/>
            <pc:sldMk cId="3763108629" sldId="869"/>
            <ac:spMk id="11" creationId="{8DA7B420-D480-36E4-F97A-DC1201911956}"/>
          </ac:spMkLst>
        </pc:spChg>
        <pc:picChg chg="add mod">
          <ac:chgData name="Yarmolinsky, James W" userId="83ea0917-50c4-432b-9d87-cc27efa2ab61" providerId="ADAL" clId="{296E6254-3B77-4568-AF8E-384A4B73A590}" dt="2023-11-02T18:13:35.979" v="5259" actId="1076"/>
          <ac:picMkLst>
            <pc:docMk/>
            <pc:sldMk cId="3763108629" sldId="869"/>
            <ac:picMk id="10" creationId="{B4A54472-23CD-0056-AF6E-727962EBC0E3}"/>
          </ac:picMkLst>
        </pc:picChg>
        <pc:picChg chg="add mod">
          <ac:chgData name="Yarmolinsky, James W" userId="83ea0917-50c4-432b-9d87-cc27efa2ab61" providerId="ADAL" clId="{296E6254-3B77-4568-AF8E-384A4B73A590}" dt="2023-11-07T10:11:12.158" v="6817" actId="1076"/>
          <ac:picMkLst>
            <pc:docMk/>
            <pc:sldMk cId="3763108629" sldId="869"/>
            <ac:picMk id="1026" creationId="{A685BD9A-B86E-6371-D0CC-0E45C3EC28D9}"/>
          </ac:picMkLst>
        </pc:picChg>
      </pc:sldChg>
      <pc:sldChg chg="delSp modSp add del mod">
        <pc:chgData name="Yarmolinsky, James W" userId="83ea0917-50c4-432b-9d87-cc27efa2ab61" providerId="ADAL" clId="{296E6254-3B77-4568-AF8E-384A4B73A590}" dt="2023-11-02T18:34:52.600" v="5972" actId="2696"/>
        <pc:sldMkLst>
          <pc:docMk/>
          <pc:sldMk cId="904633129" sldId="870"/>
        </pc:sldMkLst>
        <pc:spChg chg="mod">
          <ac:chgData name="Yarmolinsky, James W" userId="83ea0917-50c4-432b-9d87-cc27efa2ab61" providerId="ADAL" clId="{296E6254-3B77-4568-AF8E-384A4B73A590}" dt="2023-11-02T18:00:28.173" v="4840" actId="20577"/>
          <ac:spMkLst>
            <pc:docMk/>
            <pc:sldMk cId="904633129" sldId="870"/>
            <ac:spMk id="2" creationId="{730350FB-A48B-0898-6F99-7F317C0696BB}"/>
          </ac:spMkLst>
        </pc:spChg>
        <pc:spChg chg="mod">
          <ac:chgData name="Yarmolinsky, James W" userId="83ea0917-50c4-432b-9d87-cc27efa2ab61" providerId="ADAL" clId="{296E6254-3B77-4568-AF8E-384A4B73A590}" dt="2023-11-02T18:01:09.199" v="5012" actId="20577"/>
          <ac:spMkLst>
            <pc:docMk/>
            <pc:sldMk cId="904633129" sldId="870"/>
            <ac:spMk id="3" creationId="{C071A13E-659A-2600-1B3C-B2D9B131844D}"/>
          </ac:spMkLst>
        </pc:spChg>
        <pc:picChg chg="del">
          <ac:chgData name="Yarmolinsky, James W" userId="83ea0917-50c4-432b-9d87-cc27efa2ab61" providerId="ADAL" clId="{296E6254-3B77-4568-AF8E-384A4B73A590}" dt="2023-11-02T18:00:22.951" v="4823" actId="478"/>
          <ac:picMkLst>
            <pc:docMk/>
            <pc:sldMk cId="904633129" sldId="870"/>
            <ac:picMk id="9" creationId="{2F2AC699-77EA-7B6F-9E9A-C148B29E3E21}"/>
          </ac:picMkLst>
        </pc:picChg>
      </pc:sldChg>
      <pc:sldChg chg="addSp delSp modSp add mod">
        <pc:chgData name="Yarmolinsky, James W" userId="83ea0917-50c4-432b-9d87-cc27efa2ab61" providerId="ADAL" clId="{296E6254-3B77-4568-AF8E-384A4B73A590}" dt="2023-11-02T18:33:18.693" v="5949" actId="20577"/>
        <pc:sldMkLst>
          <pc:docMk/>
          <pc:sldMk cId="3285435273" sldId="871"/>
        </pc:sldMkLst>
        <pc:spChg chg="del">
          <ac:chgData name="Yarmolinsky, James W" userId="83ea0917-50c4-432b-9d87-cc27efa2ab61" providerId="ADAL" clId="{296E6254-3B77-4568-AF8E-384A4B73A590}" dt="2023-11-02T18:02:29.465" v="5015" actId="478"/>
          <ac:spMkLst>
            <pc:docMk/>
            <pc:sldMk cId="3285435273" sldId="871"/>
            <ac:spMk id="2" creationId="{6698926E-4629-0FBB-E4A3-76A6C3B8B716}"/>
          </ac:spMkLst>
        </pc:spChg>
        <pc:spChg chg="del">
          <ac:chgData name="Yarmolinsky, James W" userId="83ea0917-50c4-432b-9d87-cc27efa2ab61" providerId="ADAL" clId="{296E6254-3B77-4568-AF8E-384A4B73A590}" dt="2023-11-02T18:02:30.687" v="5016" actId="478"/>
          <ac:spMkLst>
            <pc:docMk/>
            <pc:sldMk cId="3285435273" sldId="871"/>
            <ac:spMk id="3" creationId="{E2B25486-C831-E9ED-EC8E-7B036DAA16E8}"/>
          </ac:spMkLst>
        </pc:spChg>
        <pc:spChg chg="add mod">
          <ac:chgData name="Yarmolinsky, James W" userId="83ea0917-50c4-432b-9d87-cc27efa2ab61" providerId="ADAL" clId="{296E6254-3B77-4568-AF8E-384A4B73A590}" dt="2023-11-02T18:33:18.693" v="5949" actId="20577"/>
          <ac:spMkLst>
            <pc:docMk/>
            <pc:sldMk cId="3285435273" sldId="871"/>
            <ac:spMk id="4" creationId="{CBFB83F5-BB56-0303-82A2-1427E7824DF7}"/>
          </ac:spMkLst>
        </pc:spChg>
        <pc:picChg chg="del">
          <ac:chgData name="Yarmolinsky, James W" userId="83ea0917-50c4-432b-9d87-cc27efa2ab61" providerId="ADAL" clId="{296E6254-3B77-4568-AF8E-384A4B73A590}" dt="2023-11-02T18:02:28.565" v="5014" actId="478"/>
          <ac:picMkLst>
            <pc:docMk/>
            <pc:sldMk cId="3285435273" sldId="871"/>
            <ac:picMk id="7" creationId="{6B5691E4-19AD-D689-BC7F-6E3AECF7C300}"/>
          </ac:picMkLst>
        </pc:picChg>
      </pc:sldChg>
      <pc:sldChg chg="addSp modSp add del mod">
        <pc:chgData name="Yarmolinsky, James W" userId="83ea0917-50c4-432b-9d87-cc27efa2ab61" providerId="ADAL" clId="{296E6254-3B77-4568-AF8E-384A4B73A590}" dt="2023-11-08T18:12:10.700" v="9407" actId="2696"/>
        <pc:sldMkLst>
          <pc:docMk/>
          <pc:sldMk cId="3121623173" sldId="872"/>
        </pc:sldMkLst>
        <pc:spChg chg="add mod">
          <ac:chgData name="Yarmolinsky, James W" userId="83ea0917-50c4-432b-9d87-cc27efa2ab61" providerId="ADAL" clId="{296E6254-3B77-4568-AF8E-384A4B73A590}" dt="2023-11-02T18:36:01.483" v="5978" actId="1076"/>
          <ac:spMkLst>
            <pc:docMk/>
            <pc:sldMk cId="3121623173" sldId="872"/>
            <ac:spMk id="2" creationId="{3AC74707-3459-DE02-168F-FF964DBF5CAF}"/>
          </ac:spMkLst>
        </pc:spChg>
        <pc:spChg chg="mod">
          <ac:chgData name="Yarmolinsky, James W" userId="83ea0917-50c4-432b-9d87-cc27efa2ab61" providerId="ADAL" clId="{296E6254-3B77-4568-AF8E-384A4B73A590}" dt="2023-11-08T18:09:56.387" v="9396" actId="108"/>
          <ac:spMkLst>
            <pc:docMk/>
            <pc:sldMk cId="3121623173" sldId="872"/>
            <ac:spMk id="3" creationId="{4D2F0104-0325-394B-FD98-DD50497DA6A2}"/>
          </ac:spMkLst>
        </pc:spChg>
        <pc:picChg chg="add mod">
          <ac:chgData name="Yarmolinsky, James W" userId="83ea0917-50c4-432b-9d87-cc27efa2ab61" providerId="ADAL" clId="{296E6254-3B77-4568-AF8E-384A4B73A590}" dt="2023-11-07T10:12:20.829" v="6818"/>
          <ac:picMkLst>
            <pc:docMk/>
            <pc:sldMk cId="3121623173" sldId="872"/>
            <ac:picMk id="4" creationId="{ACFBAF6F-DA7C-86AF-EC0E-FA8E4CCACEBB}"/>
          </ac:picMkLst>
        </pc:picChg>
      </pc:sldChg>
      <pc:sldChg chg="addSp delSp modSp add mod modNotesTx">
        <pc:chgData name="Yarmolinsky, James W" userId="83ea0917-50c4-432b-9d87-cc27efa2ab61" providerId="ADAL" clId="{296E6254-3B77-4568-AF8E-384A4B73A590}" dt="2023-11-02T18:33:42.533" v="5971" actId="20577"/>
        <pc:sldMkLst>
          <pc:docMk/>
          <pc:sldMk cId="2651512043" sldId="873"/>
        </pc:sldMkLst>
        <pc:spChg chg="add mod">
          <ac:chgData name="Yarmolinsky, James W" userId="83ea0917-50c4-432b-9d87-cc27efa2ab61" providerId="ADAL" clId="{296E6254-3B77-4568-AF8E-384A4B73A590}" dt="2023-11-02T18:28:41.982" v="5745" actId="1076"/>
          <ac:spMkLst>
            <pc:docMk/>
            <pc:sldMk cId="2651512043" sldId="873"/>
            <ac:spMk id="2" creationId="{CD77A746-CCA9-3F5C-9FD9-C8FD6ADF2E96}"/>
          </ac:spMkLst>
        </pc:spChg>
        <pc:spChg chg="add mod">
          <ac:chgData name="Yarmolinsky, James W" userId="83ea0917-50c4-432b-9d87-cc27efa2ab61" providerId="ADAL" clId="{296E6254-3B77-4568-AF8E-384A4B73A590}" dt="2023-11-02T18:33:42.533" v="5971" actId="20577"/>
          <ac:spMkLst>
            <pc:docMk/>
            <pc:sldMk cId="2651512043" sldId="873"/>
            <ac:spMk id="5" creationId="{E7B97316-4512-41F7-97CE-36CA5395F82C}"/>
          </ac:spMkLst>
        </pc:spChg>
        <pc:spChg chg="del mod">
          <ac:chgData name="Yarmolinsky, James W" userId="83ea0917-50c4-432b-9d87-cc27efa2ab61" providerId="ADAL" clId="{296E6254-3B77-4568-AF8E-384A4B73A590}" dt="2023-11-02T18:17:43.840" v="5448" actId="21"/>
          <ac:spMkLst>
            <pc:docMk/>
            <pc:sldMk cId="2651512043" sldId="873"/>
            <ac:spMk id="6" creationId="{BC355344-8824-6361-C49E-BD79A8C9B4C0}"/>
          </ac:spMkLst>
        </pc:spChg>
        <pc:spChg chg="del">
          <ac:chgData name="Yarmolinsky, James W" userId="83ea0917-50c4-432b-9d87-cc27efa2ab61" providerId="ADAL" clId="{296E6254-3B77-4568-AF8E-384A4B73A590}" dt="2023-11-02T18:16:01.428" v="5329" actId="478"/>
          <ac:spMkLst>
            <pc:docMk/>
            <pc:sldMk cId="2651512043" sldId="873"/>
            <ac:spMk id="9" creationId="{DD3C636E-F956-9ED9-20F5-7BB1D768D6CF}"/>
          </ac:spMkLst>
        </pc:spChg>
        <pc:spChg chg="del">
          <ac:chgData name="Yarmolinsky, James W" userId="83ea0917-50c4-432b-9d87-cc27efa2ab61" providerId="ADAL" clId="{296E6254-3B77-4568-AF8E-384A4B73A590}" dt="2023-11-02T18:16:05.413" v="5331" actId="478"/>
          <ac:spMkLst>
            <pc:docMk/>
            <pc:sldMk cId="2651512043" sldId="873"/>
            <ac:spMk id="11" creationId="{806235E1-BC5B-2907-9DC0-0562D1B25E83}"/>
          </ac:spMkLst>
        </pc:spChg>
        <pc:picChg chg="del">
          <ac:chgData name="Yarmolinsky, James W" userId="83ea0917-50c4-432b-9d87-cc27efa2ab61" providerId="ADAL" clId="{296E6254-3B77-4568-AF8E-384A4B73A590}" dt="2023-11-02T18:15:33.809" v="5268" actId="478"/>
          <ac:picMkLst>
            <pc:docMk/>
            <pc:sldMk cId="2651512043" sldId="873"/>
            <ac:picMk id="3074" creationId="{41752D97-AF9C-DB4C-9130-DF4F5F3B8539}"/>
          </ac:picMkLst>
        </pc:picChg>
        <pc:cxnChg chg="del">
          <ac:chgData name="Yarmolinsky, James W" userId="83ea0917-50c4-432b-9d87-cc27efa2ab61" providerId="ADAL" clId="{296E6254-3B77-4568-AF8E-384A4B73A590}" dt="2023-11-02T18:15:58.554" v="5328" actId="478"/>
          <ac:cxnSpMkLst>
            <pc:docMk/>
            <pc:sldMk cId="2651512043" sldId="873"/>
            <ac:cxnSpMk id="8" creationId="{763D02AA-31E2-7596-D0D8-ACB473D9AB1E}"/>
          </ac:cxnSpMkLst>
        </pc:cxnChg>
        <pc:cxnChg chg="del">
          <ac:chgData name="Yarmolinsky, James W" userId="83ea0917-50c4-432b-9d87-cc27efa2ab61" providerId="ADAL" clId="{296E6254-3B77-4568-AF8E-384A4B73A590}" dt="2023-11-02T18:16:03.160" v="5330" actId="478"/>
          <ac:cxnSpMkLst>
            <pc:docMk/>
            <pc:sldMk cId="2651512043" sldId="873"/>
            <ac:cxnSpMk id="10" creationId="{909F5819-58A0-44D7-B7A9-54576C810009}"/>
          </ac:cxnSpMkLst>
        </pc:cxnChg>
      </pc:sldChg>
      <pc:sldChg chg="addSp delSp modSp add mod">
        <pc:chgData name="Yarmolinsky, James W" userId="83ea0917-50c4-432b-9d87-cc27efa2ab61" providerId="ADAL" clId="{296E6254-3B77-4568-AF8E-384A4B73A590}" dt="2023-11-02T18:26:58.402" v="5742" actId="20577"/>
        <pc:sldMkLst>
          <pc:docMk/>
          <pc:sldMk cId="1601970654" sldId="874"/>
        </pc:sldMkLst>
        <pc:spChg chg="mod">
          <ac:chgData name="Yarmolinsky, James W" userId="83ea0917-50c4-432b-9d87-cc27efa2ab61" providerId="ADAL" clId="{296E6254-3B77-4568-AF8E-384A4B73A590}" dt="2023-11-02T18:26:58.402" v="5742" actId="20577"/>
          <ac:spMkLst>
            <pc:docMk/>
            <pc:sldMk cId="1601970654" sldId="874"/>
            <ac:spMk id="2" creationId="{4A74248F-86A2-B102-0D99-9048A265BDF2}"/>
          </ac:spMkLst>
        </pc:spChg>
        <pc:spChg chg="mod">
          <ac:chgData name="Yarmolinsky, James W" userId="83ea0917-50c4-432b-9d87-cc27efa2ab61" providerId="ADAL" clId="{296E6254-3B77-4568-AF8E-384A4B73A590}" dt="2023-11-02T18:22:33.173" v="5689" actId="20577"/>
          <ac:spMkLst>
            <pc:docMk/>
            <pc:sldMk cId="1601970654" sldId="874"/>
            <ac:spMk id="3" creationId="{4D2F0104-0325-394B-FD98-DD50497DA6A2}"/>
          </ac:spMkLst>
        </pc:spChg>
        <pc:picChg chg="del">
          <ac:chgData name="Yarmolinsky, James W" userId="83ea0917-50c4-432b-9d87-cc27efa2ab61" providerId="ADAL" clId="{296E6254-3B77-4568-AF8E-384A4B73A590}" dt="2023-11-02T18:22:41.225" v="5694" actId="478"/>
          <ac:picMkLst>
            <pc:docMk/>
            <pc:sldMk cId="1601970654" sldId="874"/>
            <ac:picMk id="6" creationId="{F562641D-9329-E06E-A378-36533D9020D0}"/>
          </ac:picMkLst>
        </pc:picChg>
        <pc:picChg chg="del">
          <ac:chgData name="Yarmolinsky, James W" userId="83ea0917-50c4-432b-9d87-cc27efa2ab61" providerId="ADAL" clId="{296E6254-3B77-4568-AF8E-384A4B73A590}" dt="2023-11-02T18:22:38.182" v="5692" actId="478"/>
          <ac:picMkLst>
            <pc:docMk/>
            <pc:sldMk cId="1601970654" sldId="874"/>
            <ac:picMk id="7" creationId="{0F5433FC-5B3B-AB5F-B269-E0F9ECDBD478}"/>
          </ac:picMkLst>
        </pc:picChg>
        <pc:picChg chg="add mod">
          <ac:chgData name="Yarmolinsky, James W" userId="83ea0917-50c4-432b-9d87-cc27efa2ab61" providerId="ADAL" clId="{296E6254-3B77-4568-AF8E-384A4B73A590}" dt="2023-11-02T18:23:50.675" v="5699" actId="1076"/>
          <ac:picMkLst>
            <pc:docMk/>
            <pc:sldMk cId="1601970654" sldId="874"/>
            <ac:picMk id="8" creationId="{ACAA0743-5DA9-9B69-AAEC-190B4E8AE68F}"/>
          </ac:picMkLst>
        </pc:picChg>
        <pc:picChg chg="del">
          <ac:chgData name="Yarmolinsky, James W" userId="83ea0917-50c4-432b-9d87-cc27efa2ab61" providerId="ADAL" clId="{296E6254-3B77-4568-AF8E-384A4B73A590}" dt="2023-11-02T18:22:39.582" v="5693" actId="478"/>
          <ac:picMkLst>
            <pc:docMk/>
            <pc:sldMk cId="1601970654" sldId="874"/>
            <ac:picMk id="9" creationId="{CE1F1C6B-B249-8DE5-CBA7-004B9AE43FDC}"/>
          </ac:picMkLst>
        </pc:picChg>
        <pc:picChg chg="del">
          <ac:chgData name="Yarmolinsky, James W" userId="83ea0917-50c4-432b-9d87-cc27efa2ab61" providerId="ADAL" clId="{296E6254-3B77-4568-AF8E-384A4B73A590}" dt="2023-11-02T18:22:35.010" v="5690" actId="478"/>
          <ac:picMkLst>
            <pc:docMk/>
            <pc:sldMk cId="1601970654" sldId="874"/>
            <ac:picMk id="11" creationId="{D222D44F-DCF6-7682-51CF-AA03C6610E34}"/>
          </ac:picMkLst>
        </pc:picChg>
        <pc:picChg chg="del">
          <ac:chgData name="Yarmolinsky, James W" userId="83ea0917-50c4-432b-9d87-cc27efa2ab61" providerId="ADAL" clId="{296E6254-3B77-4568-AF8E-384A4B73A590}" dt="2023-11-02T18:22:36.438" v="5691" actId="478"/>
          <ac:picMkLst>
            <pc:docMk/>
            <pc:sldMk cId="1601970654" sldId="874"/>
            <ac:picMk id="6146" creationId="{85C71B2C-72B1-5338-3986-58F9E7BEC141}"/>
          </ac:picMkLst>
        </pc:picChg>
      </pc:sldChg>
      <pc:sldChg chg="add">
        <pc:chgData name="Yarmolinsky, James W" userId="83ea0917-50c4-432b-9d87-cc27efa2ab61" providerId="ADAL" clId="{296E6254-3B77-4568-AF8E-384A4B73A590}" dt="2023-11-02T18:33:34.299" v="5950"/>
        <pc:sldMkLst>
          <pc:docMk/>
          <pc:sldMk cId="619942109" sldId="875"/>
        </pc:sldMkLst>
      </pc:sldChg>
      <pc:sldChg chg="addSp delSp modSp add mod modNotesTx">
        <pc:chgData name="Yarmolinsky, James W" userId="83ea0917-50c4-432b-9d87-cc27efa2ab61" providerId="ADAL" clId="{296E6254-3B77-4568-AF8E-384A4B73A590}" dt="2023-11-08T18:10:58.341" v="9402" actId="108"/>
        <pc:sldMkLst>
          <pc:docMk/>
          <pc:sldMk cId="2073924147" sldId="876"/>
        </pc:sldMkLst>
        <pc:spChg chg="mod">
          <ac:chgData name="Yarmolinsky, James W" userId="83ea0917-50c4-432b-9d87-cc27efa2ab61" providerId="ADAL" clId="{296E6254-3B77-4568-AF8E-384A4B73A590}" dt="2023-11-08T18:10:58.341" v="9402" actId="108"/>
          <ac:spMkLst>
            <pc:docMk/>
            <pc:sldMk cId="2073924147" sldId="876"/>
            <ac:spMk id="3" creationId="{4D2F0104-0325-394B-FD98-DD50497DA6A2}"/>
          </ac:spMkLst>
        </pc:spChg>
        <pc:spChg chg="mod">
          <ac:chgData name="Yarmolinsky, James W" userId="83ea0917-50c4-432b-9d87-cc27efa2ab61" providerId="ADAL" clId="{296E6254-3B77-4568-AF8E-384A4B73A590}" dt="2023-11-02T18:44:27.646" v="6233" actId="1076"/>
          <ac:spMkLst>
            <pc:docMk/>
            <pc:sldMk cId="2073924147" sldId="876"/>
            <ac:spMk id="6" creationId="{F4B55689-78CC-379B-2F49-572254BFC988}"/>
          </ac:spMkLst>
        </pc:spChg>
        <pc:spChg chg="mod">
          <ac:chgData name="Yarmolinsky, James W" userId="83ea0917-50c4-432b-9d87-cc27efa2ab61" providerId="ADAL" clId="{296E6254-3B77-4568-AF8E-384A4B73A590}" dt="2023-11-08T16:38:04.999" v="9198" actId="207"/>
          <ac:spMkLst>
            <pc:docMk/>
            <pc:sldMk cId="2073924147" sldId="876"/>
            <ac:spMk id="10" creationId="{7B4886D6-2F9B-B426-D790-386B705B9A8F}"/>
          </ac:spMkLst>
        </pc:spChg>
        <pc:picChg chg="del">
          <ac:chgData name="Yarmolinsky, James W" userId="83ea0917-50c4-432b-9d87-cc27efa2ab61" providerId="ADAL" clId="{296E6254-3B77-4568-AF8E-384A4B73A590}" dt="2023-11-02T18:39:32.213" v="5983" actId="478"/>
          <ac:picMkLst>
            <pc:docMk/>
            <pc:sldMk cId="2073924147" sldId="876"/>
            <ac:picMk id="5" creationId="{0F7DCE82-0221-B3D8-19F4-83CD4A5B7835}"/>
          </ac:picMkLst>
        </pc:picChg>
        <pc:picChg chg="add del mod">
          <ac:chgData name="Yarmolinsky, James W" userId="83ea0917-50c4-432b-9d87-cc27efa2ab61" providerId="ADAL" clId="{296E6254-3B77-4568-AF8E-384A4B73A590}" dt="2023-11-02T18:47:47.598" v="6268" actId="478"/>
          <ac:picMkLst>
            <pc:docMk/>
            <pc:sldMk cId="2073924147" sldId="876"/>
            <ac:picMk id="7" creationId="{C8DC404F-F552-E037-6607-5D98FC6306F7}"/>
          </ac:picMkLst>
        </pc:picChg>
        <pc:picChg chg="del">
          <ac:chgData name="Yarmolinsky, James W" userId="83ea0917-50c4-432b-9d87-cc27efa2ab61" providerId="ADAL" clId="{296E6254-3B77-4568-AF8E-384A4B73A590}" dt="2023-11-02T18:39:28.941" v="5982" actId="478"/>
          <ac:picMkLst>
            <pc:docMk/>
            <pc:sldMk cId="2073924147" sldId="876"/>
            <ac:picMk id="8" creationId="{B87924F4-DCB3-FDFD-AC18-5D1A35BDB86F}"/>
          </ac:picMkLst>
        </pc:picChg>
        <pc:picChg chg="add mod">
          <ac:chgData name="Yarmolinsky, James W" userId="83ea0917-50c4-432b-9d87-cc27efa2ab61" providerId="ADAL" clId="{296E6254-3B77-4568-AF8E-384A4B73A590}" dt="2023-11-02T18:48:06.519" v="6273" actId="1076"/>
          <ac:picMkLst>
            <pc:docMk/>
            <pc:sldMk cId="2073924147" sldId="876"/>
            <ac:picMk id="11" creationId="{0D4078AF-EBAC-CB81-063B-4A856E8D62D5}"/>
          </ac:picMkLst>
        </pc:picChg>
        <pc:picChg chg="add mod">
          <ac:chgData name="Yarmolinsky, James W" userId="83ea0917-50c4-432b-9d87-cc27efa2ab61" providerId="ADAL" clId="{296E6254-3B77-4568-AF8E-384A4B73A590}" dt="2023-11-02T18:41:28.510" v="6080" actId="14100"/>
          <ac:picMkLst>
            <pc:docMk/>
            <pc:sldMk cId="2073924147" sldId="876"/>
            <ac:picMk id="8194" creationId="{F5F2330E-E243-6868-C485-2C35AD9AAA28}"/>
          </ac:picMkLst>
        </pc:picChg>
      </pc:sldChg>
      <pc:sldChg chg="modSp mod">
        <pc:chgData name="Yarmolinsky, James W" userId="83ea0917-50c4-432b-9d87-cc27efa2ab61" providerId="ADAL" clId="{296E6254-3B77-4568-AF8E-384A4B73A590}" dt="2023-11-08T18:10:34.274" v="9400" actId="108"/>
        <pc:sldMkLst>
          <pc:docMk/>
          <pc:sldMk cId="3727561049" sldId="880"/>
        </pc:sldMkLst>
        <pc:spChg chg="mod">
          <ac:chgData name="Yarmolinsky, James W" userId="83ea0917-50c4-432b-9d87-cc27efa2ab61" providerId="ADAL" clId="{296E6254-3B77-4568-AF8E-384A4B73A590}" dt="2023-11-08T18:10:34.274" v="9400" actId="108"/>
          <ac:spMkLst>
            <pc:docMk/>
            <pc:sldMk cId="3727561049" sldId="880"/>
            <ac:spMk id="3" creationId="{4D2F0104-0325-394B-FD98-DD50497DA6A2}"/>
          </ac:spMkLst>
        </pc:spChg>
      </pc:sldChg>
      <pc:sldChg chg="modSp mod">
        <pc:chgData name="Yarmolinsky, James W" userId="83ea0917-50c4-432b-9d87-cc27efa2ab61" providerId="ADAL" clId="{296E6254-3B77-4568-AF8E-384A4B73A590}" dt="2023-11-08T18:10:27.848" v="9399" actId="108"/>
        <pc:sldMkLst>
          <pc:docMk/>
          <pc:sldMk cId="216527088" sldId="881"/>
        </pc:sldMkLst>
        <pc:spChg chg="mod">
          <ac:chgData name="Yarmolinsky, James W" userId="83ea0917-50c4-432b-9d87-cc27efa2ab61" providerId="ADAL" clId="{296E6254-3B77-4568-AF8E-384A4B73A590}" dt="2023-11-08T18:10:27.848" v="9399" actId="108"/>
          <ac:spMkLst>
            <pc:docMk/>
            <pc:sldMk cId="216527088" sldId="881"/>
            <ac:spMk id="3" creationId="{4D2F0104-0325-394B-FD98-DD50497DA6A2}"/>
          </ac:spMkLst>
        </pc:spChg>
      </pc:sldChg>
      <pc:sldChg chg="modNotesTx">
        <pc:chgData name="Yarmolinsky, James W" userId="83ea0917-50c4-432b-9d87-cc27efa2ab61" providerId="ADAL" clId="{296E6254-3B77-4568-AF8E-384A4B73A590}" dt="2023-11-07T15:01:34.693" v="7352" actId="5793"/>
        <pc:sldMkLst>
          <pc:docMk/>
          <pc:sldMk cId="1430681197" sldId="882"/>
        </pc:sldMkLst>
      </pc:sldChg>
      <pc:sldChg chg="modSp mod modNotesTx">
        <pc:chgData name="Yarmolinsky, James W" userId="83ea0917-50c4-432b-9d87-cc27efa2ab61" providerId="ADAL" clId="{296E6254-3B77-4568-AF8E-384A4B73A590}" dt="2023-11-09T19:22:43.620" v="9701" actId="20577"/>
        <pc:sldMkLst>
          <pc:docMk/>
          <pc:sldMk cId="3254410404" sldId="883"/>
        </pc:sldMkLst>
        <pc:spChg chg="mod">
          <ac:chgData name="Yarmolinsky, James W" userId="83ea0917-50c4-432b-9d87-cc27efa2ab61" providerId="ADAL" clId="{296E6254-3B77-4568-AF8E-384A4B73A590}" dt="2023-11-08T16:59:39.828" v="9222" actId="20577"/>
          <ac:spMkLst>
            <pc:docMk/>
            <pc:sldMk cId="3254410404" sldId="883"/>
            <ac:spMk id="2" creationId="{4A74248F-86A2-B102-0D99-9048A265BDF2}"/>
          </ac:spMkLst>
        </pc:spChg>
        <pc:spChg chg="mod">
          <ac:chgData name="Yarmolinsky, James W" userId="83ea0917-50c4-432b-9d87-cc27efa2ab61" providerId="ADAL" clId="{296E6254-3B77-4568-AF8E-384A4B73A590}" dt="2023-11-08T18:11:28.575" v="9404" actId="108"/>
          <ac:spMkLst>
            <pc:docMk/>
            <pc:sldMk cId="3254410404" sldId="883"/>
            <ac:spMk id="3" creationId="{4D2F0104-0325-394B-FD98-DD50497DA6A2}"/>
          </ac:spMkLst>
        </pc:spChg>
      </pc:sldChg>
      <pc:sldChg chg="modSp mod">
        <pc:chgData name="Yarmolinsky, James W" userId="83ea0917-50c4-432b-9d87-cc27efa2ab61" providerId="ADAL" clId="{296E6254-3B77-4568-AF8E-384A4B73A590}" dt="2023-11-08T18:10:20.544" v="9398" actId="108"/>
        <pc:sldMkLst>
          <pc:docMk/>
          <pc:sldMk cId="256902407" sldId="884"/>
        </pc:sldMkLst>
        <pc:spChg chg="mod">
          <ac:chgData name="Yarmolinsky, James W" userId="83ea0917-50c4-432b-9d87-cc27efa2ab61" providerId="ADAL" clId="{296E6254-3B77-4568-AF8E-384A4B73A590}" dt="2023-11-08T18:10:20.544" v="9398" actId="108"/>
          <ac:spMkLst>
            <pc:docMk/>
            <pc:sldMk cId="256902407" sldId="884"/>
            <ac:spMk id="3" creationId="{4D2F0104-0325-394B-FD98-DD50497DA6A2}"/>
          </ac:spMkLst>
        </pc:spChg>
      </pc:sldChg>
      <pc:sldChg chg="modSp mod modNotesTx">
        <pc:chgData name="Yarmolinsky, James W" userId="83ea0917-50c4-432b-9d87-cc27efa2ab61" providerId="ADAL" clId="{296E6254-3B77-4568-AF8E-384A4B73A590}" dt="2023-11-08T16:40:17.025" v="9213" actId="20577"/>
        <pc:sldMkLst>
          <pc:docMk/>
          <pc:sldMk cId="566393366" sldId="887"/>
        </pc:sldMkLst>
        <pc:spChg chg="mod">
          <ac:chgData name="Yarmolinsky, James W" userId="83ea0917-50c4-432b-9d87-cc27efa2ab61" providerId="ADAL" clId="{296E6254-3B77-4568-AF8E-384A4B73A590}" dt="2023-11-08T16:25:34.954" v="8712" actId="20577"/>
          <ac:spMkLst>
            <pc:docMk/>
            <pc:sldMk cId="566393366" sldId="887"/>
            <ac:spMk id="3" creationId="{F1194E35-E034-7B01-9445-0B9A8FE732D1}"/>
          </ac:spMkLst>
        </pc:spChg>
      </pc:sldChg>
      <pc:sldChg chg="addSp modSp add">
        <pc:chgData name="Yarmolinsky, James W" userId="83ea0917-50c4-432b-9d87-cc27efa2ab61" providerId="ADAL" clId="{296E6254-3B77-4568-AF8E-384A4B73A590}" dt="2023-11-08T18:12:06.834" v="9406"/>
        <pc:sldMkLst>
          <pc:docMk/>
          <pc:sldMk cId="3507930614" sldId="888"/>
        </pc:sldMkLst>
        <pc:spChg chg="add mod">
          <ac:chgData name="Yarmolinsky, James W" userId="83ea0917-50c4-432b-9d87-cc27efa2ab61" providerId="ADAL" clId="{296E6254-3B77-4568-AF8E-384A4B73A590}" dt="2023-11-08T18:12:06.834" v="9406"/>
          <ac:spMkLst>
            <pc:docMk/>
            <pc:sldMk cId="3507930614" sldId="888"/>
            <ac:spMk id="2" creationId="{9314DF67-6E12-886C-0297-189F443B4A4A}"/>
          </ac:spMkLst>
        </pc:spChg>
      </pc:sldChg>
      <pc:sldMasterChg chg="del delSldLayout">
        <pc:chgData name="Yarmolinsky, James W" userId="83ea0917-50c4-432b-9d87-cc27efa2ab61" providerId="ADAL" clId="{296E6254-3B77-4568-AF8E-384A4B73A590}" dt="2023-11-08T16:59:29.266" v="9221" actId="2696"/>
        <pc:sldMasterMkLst>
          <pc:docMk/>
          <pc:sldMasterMk cId="2098447357" sldId="2147483648"/>
        </pc:sldMasterMkLst>
        <pc:sldLayoutChg chg="del">
          <pc:chgData name="Yarmolinsky, James W" userId="83ea0917-50c4-432b-9d87-cc27efa2ab61" providerId="ADAL" clId="{296E6254-3B77-4568-AF8E-384A4B73A590}" dt="2023-11-08T16:59:29.266" v="9221" actId="2696"/>
          <pc:sldLayoutMkLst>
            <pc:docMk/>
            <pc:sldMasterMk cId="2098447357" sldId="2147483648"/>
            <pc:sldLayoutMk cId="1274272946" sldId="2147483649"/>
          </pc:sldLayoutMkLst>
        </pc:sldLayoutChg>
        <pc:sldLayoutChg chg="del">
          <pc:chgData name="Yarmolinsky, James W" userId="83ea0917-50c4-432b-9d87-cc27efa2ab61" providerId="ADAL" clId="{296E6254-3B77-4568-AF8E-384A4B73A590}" dt="2023-11-08T16:59:29.266" v="9221" actId="2696"/>
          <pc:sldLayoutMkLst>
            <pc:docMk/>
            <pc:sldMasterMk cId="2098447357" sldId="2147483648"/>
            <pc:sldLayoutMk cId="1380705354" sldId="2147483650"/>
          </pc:sldLayoutMkLst>
        </pc:sldLayoutChg>
        <pc:sldLayoutChg chg="del">
          <pc:chgData name="Yarmolinsky, James W" userId="83ea0917-50c4-432b-9d87-cc27efa2ab61" providerId="ADAL" clId="{296E6254-3B77-4568-AF8E-384A4B73A590}" dt="2023-11-08T16:59:29.266" v="9221" actId="2696"/>
          <pc:sldLayoutMkLst>
            <pc:docMk/>
            <pc:sldMasterMk cId="2098447357" sldId="2147483648"/>
            <pc:sldLayoutMk cId="2860592834" sldId="2147483651"/>
          </pc:sldLayoutMkLst>
        </pc:sldLayoutChg>
        <pc:sldLayoutChg chg="del">
          <pc:chgData name="Yarmolinsky, James W" userId="83ea0917-50c4-432b-9d87-cc27efa2ab61" providerId="ADAL" clId="{296E6254-3B77-4568-AF8E-384A4B73A590}" dt="2023-11-08T16:59:29.266" v="9221" actId="2696"/>
          <pc:sldLayoutMkLst>
            <pc:docMk/>
            <pc:sldMasterMk cId="2098447357" sldId="2147483648"/>
            <pc:sldLayoutMk cId="2334215192" sldId="2147483652"/>
          </pc:sldLayoutMkLst>
        </pc:sldLayoutChg>
        <pc:sldLayoutChg chg="del">
          <pc:chgData name="Yarmolinsky, James W" userId="83ea0917-50c4-432b-9d87-cc27efa2ab61" providerId="ADAL" clId="{296E6254-3B77-4568-AF8E-384A4B73A590}" dt="2023-11-08T16:59:29.266" v="9221" actId="2696"/>
          <pc:sldLayoutMkLst>
            <pc:docMk/>
            <pc:sldMasterMk cId="2098447357" sldId="2147483648"/>
            <pc:sldLayoutMk cId="3799261282" sldId="2147483653"/>
          </pc:sldLayoutMkLst>
        </pc:sldLayoutChg>
        <pc:sldLayoutChg chg="del">
          <pc:chgData name="Yarmolinsky, James W" userId="83ea0917-50c4-432b-9d87-cc27efa2ab61" providerId="ADAL" clId="{296E6254-3B77-4568-AF8E-384A4B73A590}" dt="2023-11-08T16:59:29.266" v="9221" actId="2696"/>
          <pc:sldLayoutMkLst>
            <pc:docMk/>
            <pc:sldMasterMk cId="2098447357" sldId="2147483648"/>
            <pc:sldLayoutMk cId="3785774435" sldId="2147483654"/>
          </pc:sldLayoutMkLst>
        </pc:sldLayoutChg>
        <pc:sldLayoutChg chg="del">
          <pc:chgData name="Yarmolinsky, James W" userId="83ea0917-50c4-432b-9d87-cc27efa2ab61" providerId="ADAL" clId="{296E6254-3B77-4568-AF8E-384A4B73A590}" dt="2023-11-08T16:59:29.266" v="9221" actId="2696"/>
          <pc:sldLayoutMkLst>
            <pc:docMk/>
            <pc:sldMasterMk cId="2098447357" sldId="2147483648"/>
            <pc:sldLayoutMk cId="612727055" sldId="2147483655"/>
          </pc:sldLayoutMkLst>
        </pc:sldLayoutChg>
        <pc:sldLayoutChg chg="del">
          <pc:chgData name="Yarmolinsky, James W" userId="83ea0917-50c4-432b-9d87-cc27efa2ab61" providerId="ADAL" clId="{296E6254-3B77-4568-AF8E-384A4B73A590}" dt="2023-11-08T16:59:29.266" v="9221" actId="2696"/>
          <pc:sldLayoutMkLst>
            <pc:docMk/>
            <pc:sldMasterMk cId="2098447357" sldId="2147483648"/>
            <pc:sldLayoutMk cId="2675746303" sldId="2147483656"/>
          </pc:sldLayoutMkLst>
        </pc:sldLayoutChg>
        <pc:sldLayoutChg chg="del">
          <pc:chgData name="Yarmolinsky, James W" userId="83ea0917-50c4-432b-9d87-cc27efa2ab61" providerId="ADAL" clId="{296E6254-3B77-4568-AF8E-384A4B73A590}" dt="2023-11-08T16:59:29.266" v="9221" actId="2696"/>
          <pc:sldLayoutMkLst>
            <pc:docMk/>
            <pc:sldMasterMk cId="2098447357" sldId="2147483648"/>
            <pc:sldLayoutMk cId="145825380" sldId="2147483657"/>
          </pc:sldLayoutMkLst>
        </pc:sldLayoutChg>
        <pc:sldLayoutChg chg="del">
          <pc:chgData name="Yarmolinsky, James W" userId="83ea0917-50c4-432b-9d87-cc27efa2ab61" providerId="ADAL" clId="{296E6254-3B77-4568-AF8E-384A4B73A590}" dt="2023-11-08T16:59:29.266" v="9221" actId="2696"/>
          <pc:sldLayoutMkLst>
            <pc:docMk/>
            <pc:sldMasterMk cId="2098447357" sldId="2147483648"/>
            <pc:sldLayoutMk cId="3944302478" sldId="2147483658"/>
          </pc:sldLayoutMkLst>
        </pc:sldLayoutChg>
        <pc:sldLayoutChg chg="del">
          <pc:chgData name="Yarmolinsky, James W" userId="83ea0917-50c4-432b-9d87-cc27efa2ab61" providerId="ADAL" clId="{296E6254-3B77-4568-AF8E-384A4B73A590}" dt="2023-11-08T16:59:29.266" v="9221" actId="2696"/>
          <pc:sldLayoutMkLst>
            <pc:docMk/>
            <pc:sldMasterMk cId="2098447357" sldId="2147483648"/>
            <pc:sldLayoutMk cId="1086566826" sldId="2147483659"/>
          </pc:sldLayoutMkLst>
        </pc:sldLayoutChg>
        <pc:sldLayoutChg chg="del">
          <pc:chgData name="Yarmolinsky, James W" userId="83ea0917-50c4-432b-9d87-cc27efa2ab61" providerId="ADAL" clId="{296E6254-3B77-4568-AF8E-384A4B73A590}" dt="2023-11-01T09:59:22.593" v="4" actId="47"/>
          <pc:sldLayoutMkLst>
            <pc:docMk/>
            <pc:sldMasterMk cId="2098447357" sldId="2147483648"/>
            <pc:sldLayoutMk cId="625167102" sldId="2147483660"/>
          </pc:sldLayoutMkLst>
        </pc:sldLayoutChg>
      </pc:sldMasterChg>
      <pc:sldMasterChg chg="del delSldLayout">
        <pc:chgData name="Yarmolinsky, James W" userId="83ea0917-50c4-432b-9d87-cc27efa2ab61" providerId="ADAL" clId="{296E6254-3B77-4568-AF8E-384A4B73A590}" dt="2023-11-01T15:30:46.888" v="2593" actId="700"/>
        <pc:sldMasterMkLst>
          <pc:docMk/>
          <pc:sldMasterMk cId="2263110911" sldId="2147483661"/>
        </pc:sldMasterMkLst>
        <pc:sldLayoutChg chg="del">
          <pc:chgData name="Yarmolinsky, James W" userId="83ea0917-50c4-432b-9d87-cc27efa2ab61" providerId="ADAL" clId="{296E6254-3B77-4568-AF8E-384A4B73A590}" dt="2023-11-01T15:30:46.888" v="2593" actId="700"/>
          <pc:sldLayoutMkLst>
            <pc:docMk/>
            <pc:sldMasterMk cId="2263110911" sldId="2147483661"/>
            <pc:sldLayoutMk cId="3679033777" sldId="2147483662"/>
          </pc:sldLayoutMkLst>
        </pc:sldLayoutChg>
        <pc:sldLayoutChg chg="del">
          <pc:chgData name="Yarmolinsky, James W" userId="83ea0917-50c4-432b-9d87-cc27efa2ab61" providerId="ADAL" clId="{296E6254-3B77-4568-AF8E-384A4B73A590}" dt="2023-11-01T15:30:46.888" v="2593" actId="700"/>
          <pc:sldLayoutMkLst>
            <pc:docMk/>
            <pc:sldMasterMk cId="2263110911" sldId="2147483661"/>
            <pc:sldLayoutMk cId="2708387018" sldId="2147483663"/>
          </pc:sldLayoutMkLst>
        </pc:sldLayoutChg>
        <pc:sldLayoutChg chg="del">
          <pc:chgData name="Yarmolinsky, James W" userId="83ea0917-50c4-432b-9d87-cc27efa2ab61" providerId="ADAL" clId="{296E6254-3B77-4568-AF8E-384A4B73A590}" dt="2023-11-01T15:30:46.888" v="2593" actId="700"/>
          <pc:sldLayoutMkLst>
            <pc:docMk/>
            <pc:sldMasterMk cId="2263110911" sldId="2147483661"/>
            <pc:sldLayoutMk cId="1357144728" sldId="2147483664"/>
          </pc:sldLayoutMkLst>
        </pc:sldLayoutChg>
        <pc:sldLayoutChg chg="del">
          <pc:chgData name="Yarmolinsky, James W" userId="83ea0917-50c4-432b-9d87-cc27efa2ab61" providerId="ADAL" clId="{296E6254-3B77-4568-AF8E-384A4B73A590}" dt="2023-11-01T15:30:46.888" v="2593" actId="700"/>
          <pc:sldLayoutMkLst>
            <pc:docMk/>
            <pc:sldMasterMk cId="2263110911" sldId="2147483661"/>
            <pc:sldLayoutMk cId="2272073198" sldId="2147483665"/>
          </pc:sldLayoutMkLst>
        </pc:sldLayoutChg>
        <pc:sldLayoutChg chg="del">
          <pc:chgData name="Yarmolinsky, James W" userId="83ea0917-50c4-432b-9d87-cc27efa2ab61" providerId="ADAL" clId="{296E6254-3B77-4568-AF8E-384A4B73A590}" dt="2023-11-01T15:30:46.888" v="2593" actId="700"/>
          <pc:sldLayoutMkLst>
            <pc:docMk/>
            <pc:sldMasterMk cId="2263110911" sldId="2147483661"/>
            <pc:sldLayoutMk cId="403436191" sldId="2147483666"/>
          </pc:sldLayoutMkLst>
        </pc:sldLayoutChg>
        <pc:sldLayoutChg chg="del">
          <pc:chgData name="Yarmolinsky, James W" userId="83ea0917-50c4-432b-9d87-cc27efa2ab61" providerId="ADAL" clId="{296E6254-3B77-4568-AF8E-384A4B73A590}" dt="2023-11-01T15:30:46.888" v="2593" actId="700"/>
          <pc:sldLayoutMkLst>
            <pc:docMk/>
            <pc:sldMasterMk cId="2263110911" sldId="2147483661"/>
            <pc:sldLayoutMk cId="3515692149" sldId="2147483667"/>
          </pc:sldLayoutMkLst>
        </pc:sldLayoutChg>
        <pc:sldLayoutChg chg="del">
          <pc:chgData name="Yarmolinsky, James W" userId="83ea0917-50c4-432b-9d87-cc27efa2ab61" providerId="ADAL" clId="{296E6254-3B77-4568-AF8E-384A4B73A590}" dt="2023-11-01T15:30:46.888" v="2593" actId="700"/>
          <pc:sldLayoutMkLst>
            <pc:docMk/>
            <pc:sldMasterMk cId="2263110911" sldId="2147483661"/>
            <pc:sldLayoutMk cId="1897733282" sldId="2147483668"/>
          </pc:sldLayoutMkLst>
        </pc:sldLayoutChg>
        <pc:sldLayoutChg chg="del">
          <pc:chgData name="Yarmolinsky, James W" userId="83ea0917-50c4-432b-9d87-cc27efa2ab61" providerId="ADAL" clId="{296E6254-3B77-4568-AF8E-384A4B73A590}" dt="2023-11-01T15:30:46.888" v="2593" actId="700"/>
          <pc:sldLayoutMkLst>
            <pc:docMk/>
            <pc:sldMasterMk cId="2263110911" sldId="2147483661"/>
            <pc:sldLayoutMk cId="830942308" sldId="2147483669"/>
          </pc:sldLayoutMkLst>
        </pc:sldLayoutChg>
        <pc:sldLayoutChg chg="del">
          <pc:chgData name="Yarmolinsky, James W" userId="83ea0917-50c4-432b-9d87-cc27efa2ab61" providerId="ADAL" clId="{296E6254-3B77-4568-AF8E-384A4B73A590}" dt="2023-11-01T15:30:46.888" v="2593" actId="700"/>
          <pc:sldLayoutMkLst>
            <pc:docMk/>
            <pc:sldMasterMk cId="2263110911" sldId="2147483661"/>
            <pc:sldLayoutMk cId="2362207572" sldId="2147483670"/>
          </pc:sldLayoutMkLst>
        </pc:sldLayoutChg>
        <pc:sldLayoutChg chg="del">
          <pc:chgData name="Yarmolinsky, James W" userId="83ea0917-50c4-432b-9d87-cc27efa2ab61" providerId="ADAL" clId="{296E6254-3B77-4568-AF8E-384A4B73A590}" dt="2023-11-01T15:30:46.888" v="2593" actId="700"/>
          <pc:sldLayoutMkLst>
            <pc:docMk/>
            <pc:sldMasterMk cId="2263110911" sldId="2147483661"/>
            <pc:sldLayoutMk cId="2677665158" sldId="2147483671"/>
          </pc:sldLayoutMkLst>
        </pc:sldLayoutChg>
        <pc:sldLayoutChg chg="del">
          <pc:chgData name="Yarmolinsky, James W" userId="83ea0917-50c4-432b-9d87-cc27efa2ab61" providerId="ADAL" clId="{296E6254-3B77-4568-AF8E-384A4B73A590}" dt="2023-11-01T15:30:46.888" v="2593" actId="700"/>
          <pc:sldLayoutMkLst>
            <pc:docMk/>
            <pc:sldMasterMk cId="2263110911" sldId="2147483661"/>
            <pc:sldLayoutMk cId="356554902" sldId="2147483672"/>
          </pc:sldLayoutMkLst>
        </pc:sldLayoutChg>
        <pc:sldLayoutChg chg="del">
          <pc:chgData name="Yarmolinsky, James W" userId="83ea0917-50c4-432b-9d87-cc27efa2ab61" providerId="ADAL" clId="{296E6254-3B77-4568-AF8E-384A4B73A590}" dt="2023-11-01T15:30:46.888" v="2593" actId="700"/>
          <pc:sldLayoutMkLst>
            <pc:docMk/>
            <pc:sldMasterMk cId="2263110911" sldId="2147483661"/>
            <pc:sldLayoutMk cId="1409797092" sldId="21474836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D2DB7B-BC52-4428-8845-F0750FFEE91D}" type="datetimeFigureOut">
              <a:rPr lang="en-GB" smtClean="0"/>
              <a:t>09/11/2023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FC747-3770-432F-B9B2-CD69B10820BE}" type="slidenum">
              <a:rPr lang="en-GB" smtClean="0"/>
              <a:t>‹#›</a:t>
            </a:fld>
            <a:endParaRPr lang="en-GB"/>
          </a:p>
        </p:txBody>
      </p:sp>
    </p:spTree>
    <p:extLst>
      <p:ext uri="{BB962C8B-B14F-4D97-AF65-F5344CB8AC3E}">
        <p14:creationId xmlns:p14="http://schemas.microsoft.com/office/powerpoint/2010/main" val="3670614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be presenting on drug-target Mendelian randomization and some of the unique strengths and challenges that exist when applying this method to dementia risk</a:t>
            </a:r>
            <a:endParaRPr lang="en-GB" dirty="0"/>
          </a:p>
        </p:txBody>
      </p:sp>
      <p:sp>
        <p:nvSpPr>
          <p:cNvPr id="4" name="Slide Number Placeholder 3"/>
          <p:cNvSpPr>
            <a:spLocks noGrp="1"/>
          </p:cNvSpPr>
          <p:nvPr>
            <p:ph type="sldNum" sz="quarter" idx="5"/>
          </p:nvPr>
        </p:nvSpPr>
        <p:spPr/>
        <p:txBody>
          <a:bodyPr/>
          <a:lstStyle/>
          <a:p>
            <a:fld id="{83AFC747-3770-432F-B9B2-CD69B10820BE}" type="slidenum">
              <a:rPr lang="en-GB" smtClean="0"/>
              <a:t>1</a:t>
            </a:fld>
            <a:endParaRPr lang="en-GB"/>
          </a:p>
        </p:txBody>
      </p:sp>
    </p:spTree>
    <p:extLst>
      <p:ext uri="{BB962C8B-B14F-4D97-AF65-F5344CB8AC3E}">
        <p14:creationId xmlns:p14="http://schemas.microsoft.com/office/powerpoint/2010/main" val="2152630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Importantly, consistent</a:t>
            </a:r>
          </a:p>
          <a:p>
            <a:r>
              <a:rPr lang="en-US" dirty="0"/>
              <a:t>MR analyses provide complementary evidence to trials in that they suggest that this null effect is unlikely to be related to the limited follow up in this trial</a:t>
            </a:r>
            <a:endParaRPr lang="en-GB" dirty="0"/>
          </a:p>
        </p:txBody>
      </p:sp>
      <p:sp>
        <p:nvSpPr>
          <p:cNvPr id="4" name="Slide Number Placeholder 3"/>
          <p:cNvSpPr>
            <a:spLocks noGrp="1"/>
          </p:cNvSpPr>
          <p:nvPr>
            <p:ph type="sldNum" sz="quarter" idx="5"/>
          </p:nvPr>
        </p:nvSpPr>
        <p:spPr/>
        <p:txBody>
          <a:bodyPr/>
          <a:lstStyle/>
          <a:p>
            <a:fld id="{83AFC747-3770-432F-B9B2-CD69B10820BE}" type="slidenum">
              <a:rPr lang="en-GB" smtClean="0"/>
              <a:t>11</a:t>
            </a:fld>
            <a:endParaRPr lang="en-GB"/>
          </a:p>
        </p:txBody>
      </p:sp>
    </p:spTree>
    <p:extLst>
      <p:ext uri="{BB962C8B-B14F-4D97-AF65-F5344CB8AC3E}">
        <p14:creationId xmlns:p14="http://schemas.microsoft.com/office/powerpoint/2010/main" val="2983581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the potential role of insulin resistance and impaired glucose regulation in the brain… This suggests the possibility that anti-diabetic medications could be used to prevent or treat dementia. Inconclusive findings…on cognitive outcomes</a:t>
            </a:r>
            <a:endParaRPr lang="en-GB" dirty="0"/>
          </a:p>
        </p:txBody>
      </p:sp>
      <p:sp>
        <p:nvSpPr>
          <p:cNvPr id="4" name="Slide Number Placeholder 3"/>
          <p:cNvSpPr>
            <a:spLocks noGrp="1"/>
          </p:cNvSpPr>
          <p:nvPr>
            <p:ph type="sldNum" sz="quarter" idx="5"/>
          </p:nvPr>
        </p:nvSpPr>
        <p:spPr/>
        <p:txBody>
          <a:bodyPr/>
          <a:lstStyle/>
          <a:p>
            <a:fld id="{83AFC747-3770-432F-B9B2-CD69B10820BE}" type="slidenum">
              <a:rPr lang="en-GB" smtClean="0"/>
              <a:t>12</a:t>
            </a:fld>
            <a:endParaRPr lang="en-GB"/>
          </a:p>
        </p:txBody>
      </p:sp>
    </p:spTree>
    <p:extLst>
      <p:ext uri="{BB962C8B-B14F-4D97-AF65-F5344CB8AC3E}">
        <p14:creationId xmlns:p14="http://schemas.microsoft.com/office/powerpoint/2010/main" val="3559685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333333"/>
                </a:solidFill>
                <a:effectLst/>
                <a:latin typeface="+mj-lt"/>
              </a:rPr>
              <a:t>Sulfonylureas work by blocking ATP-sensitive potassium channels which are widely expressed across many tissues and highly expressed in the brain.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333333"/>
                </a:solidFill>
                <a:effectLst/>
                <a:latin typeface="+mj-lt"/>
              </a:rPr>
              <a:t>However, there is poor penetration of sulfonylureas across the blood brain barrier, which was cited by the authors…</a:t>
            </a:r>
          </a:p>
        </p:txBody>
      </p:sp>
      <p:sp>
        <p:nvSpPr>
          <p:cNvPr id="4" name="Slide Number Placeholder 3"/>
          <p:cNvSpPr>
            <a:spLocks noGrp="1"/>
          </p:cNvSpPr>
          <p:nvPr>
            <p:ph type="sldNum" sz="quarter" idx="5"/>
          </p:nvPr>
        </p:nvSpPr>
        <p:spPr/>
        <p:txBody>
          <a:bodyPr/>
          <a:lstStyle/>
          <a:p>
            <a:fld id="{83AFC747-3770-432F-B9B2-CD69B10820BE}" type="slidenum">
              <a:rPr lang="en-GB" smtClean="0"/>
              <a:t>15</a:t>
            </a:fld>
            <a:endParaRPr lang="en-GB"/>
          </a:p>
        </p:txBody>
      </p:sp>
    </p:spTree>
    <p:extLst>
      <p:ext uri="{BB962C8B-B14F-4D97-AF65-F5344CB8AC3E}">
        <p14:creationId xmlns:p14="http://schemas.microsoft.com/office/powerpoint/2010/main" val="175743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 wanted to flag this because drugs being explored for repurposing that do not pass the blood brain barrier can indeed be an important issue that is somewhat unique when applying drug-target MR to dementia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issue here is that these drugs not passing through the BBB…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 just wanted to highlight this as it’s a good example of some of the unique issues that drug-target MR analyses of dementia need to think about relating to the blood brain barrier and the need to better understand alternate mechanisms that could confer an effect where drugs clearly do not penetrate the blood brain barrier…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83AFC747-3770-432F-B9B2-CD69B10820BE}" type="slidenum">
              <a:rPr lang="en-GB" smtClean="0"/>
              <a:t>16</a:t>
            </a:fld>
            <a:endParaRPr lang="en-GB"/>
          </a:p>
        </p:txBody>
      </p:sp>
    </p:spTree>
    <p:extLst>
      <p:ext uri="{BB962C8B-B14F-4D97-AF65-F5344CB8AC3E}">
        <p14:creationId xmlns:p14="http://schemas.microsoft.com/office/powerpoint/2010/main" val="615489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Findings from the Lancet Commission on Dementia Prevention</a:t>
            </a:r>
            <a:endParaRPr lang="en-GB" dirty="0"/>
          </a:p>
        </p:txBody>
      </p:sp>
      <p:sp>
        <p:nvSpPr>
          <p:cNvPr id="4" name="Slide Number Placeholder 3"/>
          <p:cNvSpPr>
            <a:spLocks noGrp="1"/>
          </p:cNvSpPr>
          <p:nvPr>
            <p:ph type="sldNum" sz="quarter" idx="5"/>
          </p:nvPr>
        </p:nvSpPr>
        <p:spPr/>
        <p:txBody>
          <a:bodyPr/>
          <a:lstStyle/>
          <a:p>
            <a:fld id="{83AFC747-3770-432F-B9B2-CD69B10820BE}" type="slidenum">
              <a:rPr lang="en-GB" smtClean="0"/>
              <a:t>17</a:t>
            </a:fld>
            <a:endParaRPr lang="en-GB"/>
          </a:p>
        </p:txBody>
      </p:sp>
    </p:spTree>
    <p:extLst>
      <p:ext uri="{BB962C8B-B14F-4D97-AF65-F5344CB8AC3E}">
        <p14:creationId xmlns:p14="http://schemas.microsoft.com/office/powerpoint/2010/main" val="3602655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ACE inhibitors are commonly prescribed antihypertensive medications</a:t>
            </a:r>
          </a:p>
          <a:p>
            <a:endParaRPr lang="en-US" dirty="0"/>
          </a:p>
          <a:p>
            <a:r>
              <a:rPr lang="en-US" dirty="0"/>
              <a:t>When thinking about these findings…Could be possible, though perhaps not plausible that ACE inhibitors somehow uniquely increase ALZ risk in contrast to other antihypertensives….also differences between the effect ACE inhibition across the life-course as compared to the effect of blood pressure lowering in individuals with hypertension in mid/later life for a shorter period of time</a:t>
            </a:r>
            <a:endParaRPr lang="en-GB" dirty="0"/>
          </a:p>
        </p:txBody>
      </p:sp>
      <p:sp>
        <p:nvSpPr>
          <p:cNvPr id="4" name="Slide Number Placeholder 3"/>
          <p:cNvSpPr>
            <a:spLocks noGrp="1"/>
          </p:cNvSpPr>
          <p:nvPr>
            <p:ph type="sldNum" sz="quarter" idx="5"/>
          </p:nvPr>
        </p:nvSpPr>
        <p:spPr/>
        <p:txBody>
          <a:bodyPr/>
          <a:lstStyle/>
          <a:p>
            <a:fld id="{83AFC747-3770-432F-B9B2-CD69B10820BE}" type="slidenum">
              <a:rPr lang="en-GB" smtClean="0"/>
              <a:t>18</a:t>
            </a:fld>
            <a:endParaRPr lang="en-GB"/>
          </a:p>
        </p:txBody>
      </p:sp>
    </p:spTree>
    <p:extLst>
      <p:ext uri="{BB962C8B-B14F-4D97-AF65-F5344CB8AC3E}">
        <p14:creationId xmlns:p14="http://schemas.microsoft.com/office/powerpoint/2010/main" val="2560459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ACE inhibitors are commonly prescribed antihypertensive medications</a:t>
            </a:r>
          </a:p>
          <a:p>
            <a:endParaRPr lang="en-US" dirty="0"/>
          </a:p>
          <a:p>
            <a:r>
              <a:rPr lang="en-US" dirty="0"/>
              <a:t>When thinking about these findings…Could be possible, though perhaps not plausible that ACE inhibitors somehow uniquely increase ALZ risk in contrast to other antihypertensives….also differences between the effect ACE inhibition across the life-course as compared to the effect of blood pressure lowering in individuals with hypertension in mid/later life for a shorter period of time</a:t>
            </a:r>
            <a:endParaRPr lang="en-GB" dirty="0"/>
          </a:p>
        </p:txBody>
      </p:sp>
      <p:sp>
        <p:nvSpPr>
          <p:cNvPr id="4" name="Slide Number Placeholder 3"/>
          <p:cNvSpPr>
            <a:spLocks noGrp="1"/>
          </p:cNvSpPr>
          <p:nvPr>
            <p:ph type="sldNum" sz="quarter" idx="5"/>
          </p:nvPr>
        </p:nvSpPr>
        <p:spPr/>
        <p:txBody>
          <a:bodyPr/>
          <a:lstStyle/>
          <a:p>
            <a:fld id="{83AFC747-3770-432F-B9B2-CD69B10820BE}" type="slidenum">
              <a:rPr lang="en-GB" smtClean="0"/>
              <a:t>19</a:t>
            </a:fld>
            <a:endParaRPr lang="en-GB"/>
          </a:p>
        </p:txBody>
      </p:sp>
    </p:spTree>
    <p:extLst>
      <p:ext uri="{BB962C8B-B14F-4D97-AF65-F5344CB8AC3E}">
        <p14:creationId xmlns:p14="http://schemas.microsoft.com/office/powerpoint/2010/main" val="197561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thinking across the life-course, individuals with a genetic predisposition to having lower ACE levels would be expected to have a lower risk of cardiovascular disease which tends to occur earlier in life than dementia. Consequently, these individuals are simply more likely to be alive and live long enough to subsequently develop dementia.</a:t>
            </a:r>
            <a:endParaRPr lang="en-GB" dirty="0"/>
          </a:p>
        </p:txBody>
      </p:sp>
      <p:sp>
        <p:nvSpPr>
          <p:cNvPr id="4" name="Slide Number Placeholder 3"/>
          <p:cNvSpPr>
            <a:spLocks noGrp="1"/>
          </p:cNvSpPr>
          <p:nvPr>
            <p:ph type="sldNum" sz="quarter" idx="5"/>
          </p:nvPr>
        </p:nvSpPr>
        <p:spPr/>
        <p:txBody>
          <a:bodyPr/>
          <a:lstStyle/>
          <a:p>
            <a:fld id="{83AFC747-3770-432F-B9B2-CD69B10820BE}" type="slidenum">
              <a:rPr lang="en-GB" smtClean="0"/>
              <a:t>20</a:t>
            </a:fld>
            <a:endParaRPr lang="en-GB"/>
          </a:p>
        </p:txBody>
      </p:sp>
    </p:spTree>
    <p:extLst>
      <p:ext uri="{BB962C8B-B14F-4D97-AF65-F5344CB8AC3E}">
        <p14:creationId xmlns:p14="http://schemas.microsoft.com/office/powerpoint/2010/main" val="3058027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was curious to explore this further myself…</a:t>
            </a:r>
            <a:endParaRPr lang="en-GB" dirty="0"/>
          </a:p>
        </p:txBody>
      </p:sp>
      <p:sp>
        <p:nvSpPr>
          <p:cNvPr id="4" name="Slide Number Placeholder 3"/>
          <p:cNvSpPr>
            <a:spLocks noGrp="1"/>
          </p:cNvSpPr>
          <p:nvPr>
            <p:ph type="sldNum" sz="quarter" idx="5"/>
          </p:nvPr>
        </p:nvSpPr>
        <p:spPr/>
        <p:txBody>
          <a:bodyPr/>
          <a:lstStyle/>
          <a:p>
            <a:fld id="{83AFC747-3770-432F-B9B2-CD69B10820BE}" type="slidenum">
              <a:rPr lang="en-GB" smtClean="0"/>
              <a:t>21</a:t>
            </a:fld>
            <a:endParaRPr lang="en-GB"/>
          </a:p>
        </p:txBody>
      </p:sp>
    </p:spTree>
    <p:extLst>
      <p:ext uri="{BB962C8B-B14F-4D97-AF65-F5344CB8AC3E}">
        <p14:creationId xmlns:p14="http://schemas.microsoft.com/office/powerpoint/2010/main" val="3974817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Remains to be seen but should be explored given other studies showing inverse associations…</a:t>
            </a:r>
            <a:endParaRPr lang="en-GB" dirty="0"/>
          </a:p>
        </p:txBody>
      </p:sp>
      <p:sp>
        <p:nvSpPr>
          <p:cNvPr id="4" name="Slide Number Placeholder 3"/>
          <p:cNvSpPr>
            <a:spLocks noGrp="1"/>
          </p:cNvSpPr>
          <p:nvPr>
            <p:ph type="sldNum" sz="quarter" idx="5"/>
          </p:nvPr>
        </p:nvSpPr>
        <p:spPr/>
        <p:txBody>
          <a:bodyPr/>
          <a:lstStyle/>
          <a:p>
            <a:fld id="{83AFC747-3770-432F-B9B2-CD69B10820BE}" type="slidenum">
              <a:rPr lang="en-GB" smtClean="0"/>
              <a:t>22</a:t>
            </a:fld>
            <a:endParaRPr lang="en-GB"/>
          </a:p>
        </p:txBody>
      </p:sp>
    </p:spTree>
    <p:extLst>
      <p:ext uri="{BB962C8B-B14F-4D97-AF65-F5344CB8AC3E}">
        <p14:creationId xmlns:p14="http://schemas.microsoft.com/office/powerpoint/2010/main" val="495481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provide a bit of background</a:t>
            </a:r>
            <a:r>
              <a:rPr lang="en-US"/>
              <a:t>, ementia </a:t>
            </a:r>
            <a:r>
              <a:rPr lang="en-US" dirty="0"/>
              <a:t>and CVD appear to share some important cardiometabolic risk factors and approved drugs targeting these risk factors have been linked to dementia risk in conventional observational studies.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suggests the exciting possibility of repurposing commonly prescribed medications as a pharmacological strategy for dementia prevention.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as we all know, though attempts can be made to minimize sources of bias and confounding in these studies, these can frequently persist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Thus the causal nature of associations between medication use and dementia risk, and thus, the efficacy of these medications as repurposing agents remains unclear.</a:t>
            </a:r>
          </a:p>
          <a:p>
            <a:endParaRPr lang="en-GB" dirty="0"/>
          </a:p>
        </p:txBody>
      </p:sp>
      <p:sp>
        <p:nvSpPr>
          <p:cNvPr id="4" name="Slide Number Placeholder 3"/>
          <p:cNvSpPr>
            <a:spLocks noGrp="1"/>
          </p:cNvSpPr>
          <p:nvPr>
            <p:ph type="sldNum" sz="quarter" idx="5"/>
          </p:nvPr>
        </p:nvSpPr>
        <p:spPr/>
        <p:txBody>
          <a:bodyPr/>
          <a:lstStyle/>
          <a:p>
            <a:fld id="{83AFC747-3770-432F-B9B2-CD69B10820BE}" type="slidenum">
              <a:rPr lang="en-GB" smtClean="0"/>
              <a:t>2</a:t>
            </a:fld>
            <a:endParaRPr lang="en-GB"/>
          </a:p>
        </p:txBody>
      </p:sp>
    </p:spTree>
    <p:extLst>
      <p:ext uri="{BB962C8B-B14F-4D97-AF65-F5344CB8AC3E}">
        <p14:creationId xmlns:p14="http://schemas.microsoft.com/office/powerpoint/2010/main" val="764036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plausibly consistent with at least part of the adverse effect of ACE inhibition from this prior paper being driven by survivor bias</a:t>
            </a:r>
            <a:endParaRPr lang="en-GB" dirty="0"/>
          </a:p>
        </p:txBody>
      </p:sp>
      <p:sp>
        <p:nvSpPr>
          <p:cNvPr id="4" name="Slide Number Placeholder 3"/>
          <p:cNvSpPr>
            <a:spLocks noGrp="1"/>
          </p:cNvSpPr>
          <p:nvPr>
            <p:ph type="sldNum" sz="quarter" idx="5"/>
          </p:nvPr>
        </p:nvSpPr>
        <p:spPr/>
        <p:txBody>
          <a:bodyPr/>
          <a:lstStyle/>
          <a:p>
            <a:fld id="{83AFC747-3770-432F-B9B2-CD69B10820BE}" type="slidenum">
              <a:rPr lang="en-GB" smtClean="0"/>
              <a:t>23</a:t>
            </a:fld>
            <a:endParaRPr lang="en-GB"/>
          </a:p>
        </p:txBody>
      </p:sp>
    </p:spTree>
    <p:extLst>
      <p:ext uri="{BB962C8B-B14F-4D97-AF65-F5344CB8AC3E}">
        <p14:creationId xmlns:p14="http://schemas.microsoft.com/office/powerpoint/2010/main" val="486860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indeed this is consistent with findings from some other work published earlier this year…This was a systematic MR analysis which evaluated effects of 10 of 12 modifiable risk factors for dementia identified by the </a:t>
            </a:r>
            <a:r>
              <a:rPr lang="en-US" dirty="0" err="1"/>
              <a:t>The</a:t>
            </a:r>
            <a:r>
              <a:rPr lang="en-US" dirty="0"/>
              <a:t> Lancet Commission.</a:t>
            </a:r>
          </a:p>
          <a:p>
            <a:endParaRPr lang="en-US" dirty="0"/>
          </a:p>
          <a:p>
            <a:r>
              <a:rPr lang="en-US" dirty="0"/>
              <a:t>Contrary to findings from the Lancet Commission study, evidence that obesity, blood pressure, smoking were protective in the risk of developing AD</a:t>
            </a:r>
            <a:endParaRPr lang="en-GB" dirty="0"/>
          </a:p>
        </p:txBody>
      </p:sp>
      <p:sp>
        <p:nvSpPr>
          <p:cNvPr id="4" name="Slide Number Placeholder 3"/>
          <p:cNvSpPr>
            <a:spLocks noGrp="1"/>
          </p:cNvSpPr>
          <p:nvPr>
            <p:ph type="sldNum" sz="quarter" idx="5"/>
          </p:nvPr>
        </p:nvSpPr>
        <p:spPr/>
        <p:txBody>
          <a:bodyPr/>
          <a:lstStyle/>
          <a:p>
            <a:fld id="{83AFC747-3770-432F-B9B2-CD69B10820BE}" type="slidenum">
              <a:rPr lang="en-GB" smtClean="0"/>
              <a:t>24</a:t>
            </a:fld>
            <a:endParaRPr lang="en-GB"/>
          </a:p>
        </p:txBody>
      </p:sp>
    </p:spTree>
    <p:extLst>
      <p:ext uri="{BB962C8B-B14F-4D97-AF65-F5344CB8AC3E}">
        <p14:creationId xmlns:p14="http://schemas.microsoft.com/office/powerpoint/2010/main" val="420534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Evaluated 10 of 12 modifiable risk factors for dementia identified by the </a:t>
            </a:r>
            <a:r>
              <a:rPr lang="en-US" dirty="0" err="1"/>
              <a:t>The</a:t>
            </a:r>
            <a:r>
              <a:rPr lang="en-US" dirty="0"/>
              <a:t> Lancet Commission.</a:t>
            </a:r>
          </a:p>
          <a:p>
            <a:r>
              <a:rPr lang="en-US" dirty="0"/>
              <a:t>Contrary to findings from the Lancet Commission study, evidence that obesity, blood pressure, smoking were protective in the risk of developing AD</a:t>
            </a:r>
          </a:p>
          <a:p>
            <a:endParaRPr lang="en-US" dirty="0"/>
          </a:p>
          <a:p>
            <a:r>
              <a:rPr lang="en-US" dirty="0"/>
              <a:t>*obesity is still “significant” but doesn’t change below:</a:t>
            </a:r>
          </a:p>
          <a:p>
            <a:r>
              <a:rPr lang="en-US" dirty="0"/>
              <a:t>Upon adjustment for liability to CAD, likewise all 3 estimates were attenuated…suggesting possible effects of survivor bias which could persist in MR models</a:t>
            </a:r>
          </a:p>
          <a:p>
            <a:endParaRPr lang="en-US" dirty="0"/>
          </a:p>
          <a:p>
            <a:r>
              <a:rPr lang="en-US" dirty="0"/>
              <a:t>Importantly this is a measure of disease liability and not CAD development per se meaning that there could be residual survivor bias in these estimates…</a:t>
            </a:r>
          </a:p>
          <a:p>
            <a:endParaRPr lang="en-US" dirty="0"/>
          </a:p>
          <a:p>
            <a:r>
              <a:rPr lang="en-US" dirty="0"/>
              <a:t>Also if these drugs protect against other diseases </a:t>
            </a:r>
            <a:r>
              <a:rPr lang="en-US" dirty="0" err="1"/>
              <a:t>eg</a:t>
            </a:r>
            <a:r>
              <a:rPr lang="en-US" dirty="0"/>
              <a:t> in midlife that have shared pathways with CVD, this could also present another source of survivor bias</a:t>
            </a:r>
            <a:endParaRPr lang="en-GB" dirty="0"/>
          </a:p>
        </p:txBody>
      </p:sp>
      <p:sp>
        <p:nvSpPr>
          <p:cNvPr id="4" name="Slide Number Placeholder 3"/>
          <p:cNvSpPr>
            <a:spLocks noGrp="1"/>
          </p:cNvSpPr>
          <p:nvPr>
            <p:ph type="sldNum" sz="quarter" idx="5"/>
          </p:nvPr>
        </p:nvSpPr>
        <p:spPr/>
        <p:txBody>
          <a:bodyPr/>
          <a:lstStyle/>
          <a:p>
            <a:fld id="{83AFC747-3770-432F-B9B2-CD69B10820BE}" type="slidenum">
              <a:rPr lang="en-GB" smtClean="0"/>
              <a:t>25</a:t>
            </a:fld>
            <a:endParaRPr lang="en-GB"/>
          </a:p>
        </p:txBody>
      </p:sp>
    </p:spTree>
    <p:extLst>
      <p:ext uri="{BB962C8B-B14F-4D97-AF65-F5344CB8AC3E}">
        <p14:creationId xmlns:p14="http://schemas.microsoft.com/office/powerpoint/2010/main" val="2032912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potential issues and caveats aside when interpreting MR analyses in dementia, I wanted to briefly highlight some more recent work that has aimed to identify potential novel pharmacological targets for AD. They found consistent MR and colocalization evidence…which can help to resolve some of the issues mentioned previously re the blood brain barrier.</a:t>
            </a:r>
          </a:p>
          <a:p>
            <a:endParaRPr lang="en-US" dirty="0"/>
          </a:p>
          <a:p>
            <a:r>
              <a:rPr lang="en-US" dirty="0"/>
              <a:t>So for example EPHX2 encodes </a:t>
            </a:r>
            <a:r>
              <a:rPr lang="en-GB" b="0" i="0" dirty="0">
                <a:solidFill>
                  <a:srgbClr val="212121"/>
                </a:solidFill>
                <a:effectLst/>
                <a:latin typeface="Cambria" panose="02040503050406030204" pitchFamily="18" charset="0"/>
              </a:rPr>
              <a:t>soluble epoxide hydrolase</a:t>
            </a:r>
            <a:r>
              <a:rPr lang="en-US" b="0" i="0" dirty="0">
                <a:solidFill>
                  <a:srgbClr val="212121"/>
                </a:solidFill>
                <a:effectLst/>
                <a:latin typeface="Cambria" panose="02040503050406030204" pitchFamily="18" charset="0"/>
              </a:rPr>
              <a:t> which increases neuroinflammation in mouse models of </a:t>
            </a:r>
            <a:r>
              <a:rPr lang="en-US" b="0" i="0" dirty="0" err="1">
                <a:solidFill>
                  <a:srgbClr val="212121"/>
                </a:solidFill>
                <a:effectLst/>
                <a:latin typeface="Cambria" panose="02040503050406030204" pitchFamily="18" charset="0"/>
              </a:rPr>
              <a:t>alzheimers</a:t>
            </a:r>
            <a:endParaRPr lang="en-GB" dirty="0"/>
          </a:p>
        </p:txBody>
      </p:sp>
      <p:sp>
        <p:nvSpPr>
          <p:cNvPr id="4" name="Slide Number Placeholder 3"/>
          <p:cNvSpPr>
            <a:spLocks noGrp="1"/>
          </p:cNvSpPr>
          <p:nvPr>
            <p:ph type="sldNum" sz="quarter" idx="5"/>
          </p:nvPr>
        </p:nvSpPr>
        <p:spPr/>
        <p:txBody>
          <a:bodyPr/>
          <a:lstStyle/>
          <a:p>
            <a:fld id="{83AFC747-3770-432F-B9B2-CD69B10820BE}" type="slidenum">
              <a:rPr lang="en-GB" smtClean="0"/>
              <a:t>26</a:t>
            </a:fld>
            <a:endParaRPr lang="en-GB"/>
          </a:p>
        </p:txBody>
      </p:sp>
    </p:spTree>
    <p:extLst>
      <p:ext uri="{BB962C8B-B14F-4D97-AF65-F5344CB8AC3E}">
        <p14:creationId xmlns:p14="http://schemas.microsoft.com/office/powerpoint/2010/main" val="1955594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another paper using relatively novel measures of brain protein concentrations</a:t>
            </a:r>
            <a:endParaRPr lang="en-GB" dirty="0"/>
          </a:p>
        </p:txBody>
      </p:sp>
      <p:sp>
        <p:nvSpPr>
          <p:cNvPr id="4" name="Slide Number Placeholder 3"/>
          <p:cNvSpPr>
            <a:spLocks noGrp="1"/>
          </p:cNvSpPr>
          <p:nvPr>
            <p:ph type="sldNum" sz="quarter" idx="5"/>
          </p:nvPr>
        </p:nvSpPr>
        <p:spPr/>
        <p:txBody>
          <a:bodyPr/>
          <a:lstStyle/>
          <a:p>
            <a:fld id="{83AFC747-3770-432F-B9B2-CD69B10820BE}" type="slidenum">
              <a:rPr lang="en-GB" smtClean="0"/>
              <a:t>27</a:t>
            </a:fld>
            <a:endParaRPr lang="en-GB"/>
          </a:p>
        </p:txBody>
      </p:sp>
    </p:spTree>
    <p:extLst>
      <p:ext uri="{BB962C8B-B14F-4D97-AF65-F5344CB8AC3E}">
        <p14:creationId xmlns:p14="http://schemas.microsoft.com/office/powerpoint/2010/main" val="114960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Open Sans" panose="020B0606030504020204" pitchFamily="34" charset="0"/>
              </a:rPr>
              <a:t>I just wanted to touch upon some future directions of relevance to drug-target MR and dementia. Beyond brain based bulk gene expression and protein expression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Open Sans" panose="020B0606030504020204" pitchFamily="34" charset="0"/>
              </a:rPr>
              <a:t>Integrating this data into a drug-target MR framework will allow us to test increasingly more refined causal questions relating to approved and novel drug targets at the molecular level</a:t>
            </a:r>
            <a:endParaRPr lang="en-US" dirty="0"/>
          </a:p>
          <a:p>
            <a:endParaRPr lang="en-GB" dirty="0"/>
          </a:p>
        </p:txBody>
      </p:sp>
      <p:sp>
        <p:nvSpPr>
          <p:cNvPr id="4" name="Slide Number Placeholder 3"/>
          <p:cNvSpPr>
            <a:spLocks noGrp="1"/>
          </p:cNvSpPr>
          <p:nvPr>
            <p:ph type="sldNum" sz="quarter" idx="5"/>
          </p:nvPr>
        </p:nvSpPr>
        <p:spPr/>
        <p:txBody>
          <a:bodyPr/>
          <a:lstStyle/>
          <a:p>
            <a:fld id="{83AFC747-3770-432F-B9B2-CD69B10820BE}" type="slidenum">
              <a:rPr lang="en-GB" smtClean="0"/>
              <a:t>28</a:t>
            </a:fld>
            <a:endParaRPr lang="en-GB"/>
          </a:p>
        </p:txBody>
      </p:sp>
    </p:spTree>
    <p:extLst>
      <p:ext uri="{BB962C8B-B14F-4D97-AF65-F5344CB8AC3E}">
        <p14:creationId xmlns:p14="http://schemas.microsoft.com/office/powerpoint/2010/main" val="3191625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possible limitations and caveats, Drug-target MR offers promise in terms of informing us about drug repurposing opportunities and the identification of novel targets for dementia</a:t>
            </a:r>
          </a:p>
          <a:p>
            <a:endParaRPr lang="en-US" dirty="0"/>
          </a:p>
          <a:p>
            <a:r>
              <a:rPr lang="en-US" dirty="0"/>
              <a:t>This will likely be facilitated by increasingly more refined omics data along with neuroimaging and sequencing data coming out</a:t>
            </a:r>
          </a:p>
          <a:p>
            <a:endParaRPr lang="en-US" dirty="0"/>
          </a:p>
          <a:p>
            <a:r>
              <a:rPr lang="en-US" dirty="0"/>
              <a:t>However, careful consideration of some of the issues mentioned before is required in order to be more confident in the robustness of our results and our interpretation of our findings.</a:t>
            </a:r>
          </a:p>
          <a:p>
            <a:endParaRPr lang="en-GB" dirty="0"/>
          </a:p>
        </p:txBody>
      </p:sp>
      <p:sp>
        <p:nvSpPr>
          <p:cNvPr id="4" name="Slide Number Placeholder 3"/>
          <p:cNvSpPr>
            <a:spLocks noGrp="1"/>
          </p:cNvSpPr>
          <p:nvPr>
            <p:ph type="sldNum" sz="quarter" idx="5"/>
          </p:nvPr>
        </p:nvSpPr>
        <p:spPr/>
        <p:txBody>
          <a:bodyPr/>
          <a:lstStyle/>
          <a:p>
            <a:fld id="{83AFC747-3770-432F-B9B2-CD69B10820BE}" type="slidenum">
              <a:rPr lang="en-GB" smtClean="0"/>
              <a:t>29</a:t>
            </a:fld>
            <a:endParaRPr lang="en-GB"/>
          </a:p>
        </p:txBody>
      </p:sp>
    </p:spTree>
    <p:extLst>
      <p:ext uri="{BB962C8B-B14F-4D97-AF65-F5344CB8AC3E}">
        <p14:creationId xmlns:p14="http://schemas.microsoft.com/office/powerpoint/2010/main" val="3924056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One alternative approach that we can use to try to infer causal relationships between medications and dementia risk is drug-target Mendelian randomization.</a:t>
            </a:r>
          </a:p>
          <a:p>
            <a:endParaRPr lang="en-US" baseline="0" dirty="0"/>
          </a:p>
          <a:p>
            <a:r>
              <a:rPr lang="en-US" baseline="0" dirty="0"/>
              <a:t>In Drug-target MR, we use one or more germline genetic variants located in/within proximity to genes encoding targets of genes as proxies or instruments to estimate the effect of the perturbation of these targets on disease outcomes</a:t>
            </a:r>
          </a:p>
          <a:p>
            <a:endParaRPr lang="en-US" baseline="0" dirty="0"/>
          </a:p>
          <a:p>
            <a:r>
              <a:rPr lang="en-US" baseline="0" dirty="0"/>
              <a:t>…is because of various </a:t>
            </a:r>
            <a:r>
              <a:rPr lang="en-US" baseline="0" dirty="0" err="1"/>
              <a:t>favourable</a:t>
            </a:r>
            <a:r>
              <a:rPr lang="en-US" baseline="0" dirty="0"/>
              <a:t> properties governing their inheritance, particularly for more molecular traits like protein targets of genes</a:t>
            </a:r>
          </a:p>
        </p:txBody>
      </p:sp>
      <p:sp>
        <p:nvSpPr>
          <p:cNvPr id="4" name="Slide Number Placeholder 3"/>
          <p:cNvSpPr>
            <a:spLocks noGrp="1"/>
          </p:cNvSpPr>
          <p:nvPr>
            <p:ph type="sldNum" sz="quarter" idx="10"/>
          </p:nvPr>
        </p:nvSpPr>
        <p:spPr/>
        <p:txBody>
          <a:bodyPr/>
          <a:lstStyle/>
          <a:p>
            <a:fld id="{AC57B05F-1A4B-4291-B616-38F1FC9FD23D}" type="slidenum">
              <a:rPr lang="en-GB" smtClean="0"/>
              <a:pPr/>
              <a:t>3</a:t>
            </a:fld>
            <a:endParaRPr lang="en-GB"/>
          </a:p>
        </p:txBody>
      </p:sp>
    </p:spTree>
    <p:extLst>
      <p:ext uri="{BB962C8B-B14F-4D97-AF65-F5344CB8AC3E}">
        <p14:creationId xmlns:p14="http://schemas.microsoft.com/office/powerpoint/2010/main" val="693467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ct val="20000"/>
              </a:spcBef>
              <a:buClr>
                <a:schemeClr val="accent1"/>
              </a:buClr>
              <a:buSzPct val="85000"/>
              <a:buFont typeface="Arial" pitchFamily="34" charset="0"/>
              <a:buNone/>
              <a:defRPr/>
            </a:pPr>
            <a:r>
              <a:rPr lang="en-US" altLang="en-US" sz="1200" kern="1200" dirty="0">
                <a:solidFill>
                  <a:schemeClr val="tx1"/>
                </a:solidFill>
                <a:latin typeface="+mn-lt"/>
                <a:ea typeface="+mn-ea"/>
                <a:cs typeface="+mn-cs"/>
              </a:rPr>
              <a:t>How does drug-target MR work in practice?</a:t>
            </a:r>
          </a:p>
          <a:p>
            <a:pPr marL="0" lvl="0" indent="0">
              <a:spcBef>
                <a:spcPct val="20000"/>
              </a:spcBef>
              <a:buClr>
                <a:schemeClr val="accent1"/>
              </a:buClr>
              <a:buSzPct val="85000"/>
              <a:buFont typeface="Arial" pitchFamily="34" charset="0"/>
              <a:buNone/>
              <a:defRPr/>
            </a:pPr>
            <a:r>
              <a:rPr lang="en-US" altLang="en-US" sz="1200" kern="1200" dirty="0">
                <a:solidFill>
                  <a:schemeClr val="tx1"/>
                </a:solidFill>
                <a:latin typeface="+mn-lt"/>
                <a:ea typeface="+mn-ea"/>
                <a:cs typeface="+mn-cs"/>
              </a:rPr>
              <a:t>We usually select variants in or within..</a:t>
            </a:r>
          </a:p>
          <a:p>
            <a:pPr marL="0" lvl="0" indent="0">
              <a:spcBef>
                <a:spcPct val="20000"/>
              </a:spcBef>
              <a:buClr>
                <a:schemeClr val="accent1"/>
              </a:buClr>
              <a:buSzPct val="85000"/>
              <a:buFont typeface="Arial" pitchFamily="34" charset="0"/>
              <a:buNone/>
              <a:defRPr/>
            </a:pPr>
            <a:r>
              <a:rPr lang="en-US" altLang="en-US" sz="1200" kern="1200" dirty="0">
                <a:solidFill>
                  <a:schemeClr val="tx1"/>
                </a:solidFill>
                <a:latin typeface="+mn-lt"/>
                <a:ea typeface="+mn-ea"/>
                <a:cs typeface="+mn-cs"/>
              </a:rPr>
              <a:t>We then weigh the effect estimates by levels of either the drug target itself which is often a protein or a downstream biomarker of perturbation of that target or expression of the gene encoding the target</a:t>
            </a:r>
          </a:p>
          <a:p>
            <a:pPr marL="0" lvl="0" indent="0">
              <a:spcBef>
                <a:spcPct val="20000"/>
              </a:spcBef>
              <a:buClr>
                <a:schemeClr val="accent1"/>
              </a:buClr>
              <a:buSzPct val="85000"/>
              <a:buFont typeface="Arial" pitchFamily="34" charset="0"/>
              <a:buNone/>
              <a:defRPr/>
            </a:pPr>
            <a:endParaRPr lang="en-US" alt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57B05F-1A4B-4291-B616-38F1FC9FD2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0277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42424"/>
                </a:solidFill>
                <a:effectLst/>
                <a:latin typeface="Segoe UI" panose="020B0502040204020203" pitchFamily="34" charset="0"/>
              </a:rPr>
              <a:t>A key thing to note in drug-target MR analyses is that in these studies we are no instrumenting a medication per se but the target of that medication.</a:t>
            </a:r>
          </a:p>
          <a:p>
            <a:r>
              <a:rPr lang="en-US" b="0" i="0" dirty="0">
                <a:solidFill>
                  <a:srgbClr val="242424"/>
                </a:solidFill>
                <a:effectLst/>
                <a:latin typeface="Segoe UI" panose="020B0502040204020203" pitchFamily="34" charset="0"/>
              </a:rPr>
              <a:t>So in such a study if we’re interested in looking at the effect of statins which are cholesterol-lowering medications, we would look at the target of statins which is a protein called HMG-CoA reductase encoded by the gene HMGCR, and not statins themselves</a:t>
            </a:r>
          </a:p>
          <a:p>
            <a:r>
              <a:rPr lang="en-US" b="0" i="0" dirty="0">
                <a:solidFill>
                  <a:srgbClr val="242424"/>
                </a:solidFill>
                <a:effectLst/>
                <a:latin typeface="Segoe UI" panose="020B0502040204020203" pitchFamily="34" charset="0"/>
              </a:rPr>
              <a:t>This means that these analyses usually do not tell us about off-target effects of medications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3B6F7-8FA9-4DB8-A2BB-31412DED863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326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42424"/>
                </a:solidFill>
                <a:effectLst/>
                <a:latin typeface="Segoe UI" panose="020B0502040204020203" pitchFamily="34" charset="0"/>
              </a:rPr>
              <a:t>Drug-target MR and related genetic approaches have been helpful historically in telling us about which targets should be prioritized and also deprioritized for subsequent pharmacological development for various non-dementia outcomes such as…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3B6F7-8FA9-4DB8-A2BB-31412DED863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6267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42424"/>
                </a:solidFill>
                <a:effectLst/>
                <a:latin typeface="Segoe UI" panose="020B0502040204020203" pitchFamily="34" charset="0"/>
              </a:rPr>
              <a:t>Drug-target MR analysis has also increasingly been applied to dementia-related outcomes. It’s in dementia where I think drug-target MR offers a particular strength as the use of germline genetic variants that are fixed at conception and studied across the </a:t>
            </a:r>
            <a:r>
              <a:rPr lang="en-US" b="0" i="0" dirty="0" err="1">
                <a:solidFill>
                  <a:srgbClr val="242424"/>
                </a:solidFill>
                <a:effectLst/>
                <a:latin typeface="Segoe UI" panose="020B0502040204020203" pitchFamily="34" charset="0"/>
              </a:rPr>
              <a:t>lifecourse</a:t>
            </a:r>
            <a:r>
              <a:rPr lang="en-US" b="0" i="0" dirty="0">
                <a:solidFill>
                  <a:srgbClr val="242424"/>
                </a:solidFill>
                <a:effectLst/>
                <a:latin typeface="Segoe UI" panose="020B0502040204020203" pitchFamily="34" charset="0"/>
              </a:rPr>
              <a:t> can fill in important gaps on long-term effects of drug target perturbation given the possibility of long induction periods for many medications and known long latency periods of dementia.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42424"/>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42424"/>
                </a:solidFill>
                <a:effectLst/>
                <a:latin typeface="Segoe UI" panose="020B0502040204020203" pitchFamily="34" charset="0"/>
              </a:rPr>
              <a:t>####This can be helpful where unclear if lack of effect of a drug in clinical trials is because of limited follow-up or the particular stage of dementia of participants. However, this does introduce a new complication in that if there is evidence of an association, it can then be unclear over what period of time a drug needs to be given or what period in the </a:t>
            </a:r>
            <a:r>
              <a:rPr lang="en-US" b="0" i="0" dirty="0" err="1">
                <a:solidFill>
                  <a:srgbClr val="242424"/>
                </a:solidFill>
                <a:effectLst/>
                <a:latin typeface="Segoe UI" panose="020B0502040204020203" pitchFamily="34" charset="0"/>
              </a:rPr>
              <a:t>lifecourse</a:t>
            </a:r>
            <a:r>
              <a:rPr lang="en-US" b="0" i="0" dirty="0">
                <a:solidFill>
                  <a:srgbClr val="242424"/>
                </a:solidFill>
                <a:effectLst/>
                <a:latin typeface="Segoe UI" panose="020B0502040204020203" pitchFamily="34" charset="0"/>
              </a:rPr>
              <a:t> it needs to be given to confer </a:t>
            </a:r>
            <a:r>
              <a:rPr lang="en-US" b="0" i="0">
                <a:solidFill>
                  <a:srgbClr val="242424"/>
                </a:solidFill>
                <a:effectLst/>
                <a:latin typeface="Segoe UI" panose="020B0502040204020203" pitchFamily="34" charset="0"/>
              </a:rPr>
              <a:t>an effect</a:t>
            </a:r>
            <a:endParaRPr lang="en-US" b="0" i="0" dirty="0">
              <a:solidFill>
                <a:srgbClr val="242424"/>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42424"/>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3B6F7-8FA9-4DB8-A2BB-31412DED863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185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Google Sans"/>
              </a:rPr>
              <a:t>OK so I now wanted to highlight some studies that have applied…</a:t>
            </a:r>
          </a:p>
          <a:p>
            <a:r>
              <a:rPr lang="en-US" b="0" i="0" dirty="0">
                <a:solidFill>
                  <a:srgbClr val="202124"/>
                </a:solidFill>
                <a:effectLst/>
                <a:latin typeface="Google Sans"/>
              </a:rPr>
              <a:t>Preclinical…</a:t>
            </a:r>
          </a:p>
          <a:p>
            <a:r>
              <a:rPr lang="en-US" b="0" i="0" dirty="0">
                <a:solidFill>
                  <a:srgbClr val="202124"/>
                </a:solidFill>
                <a:effectLst/>
                <a:latin typeface="Google Sans"/>
              </a:rPr>
              <a:t>This is supported by</a:t>
            </a:r>
          </a:p>
          <a:p>
            <a:endParaRPr lang="en-US" b="0" i="0" dirty="0">
              <a:solidFill>
                <a:srgbClr val="202124"/>
              </a:solidFill>
              <a:effectLst/>
              <a:latin typeface="Google Sans"/>
            </a:endParaRPr>
          </a:p>
          <a:p>
            <a:r>
              <a:rPr lang="en-US" b="0" i="0" dirty="0">
                <a:solidFill>
                  <a:srgbClr val="202124"/>
                </a:solidFill>
                <a:effectLst/>
                <a:latin typeface="Google Sans"/>
              </a:rPr>
              <a:t>Lipophilic statins cross more readily into the central nervous system in animal and in vitro studies </a:t>
            </a:r>
            <a:endParaRPr lang="en-GB" dirty="0"/>
          </a:p>
        </p:txBody>
      </p:sp>
      <p:sp>
        <p:nvSpPr>
          <p:cNvPr id="4" name="Slide Number Placeholder 3"/>
          <p:cNvSpPr>
            <a:spLocks noGrp="1"/>
          </p:cNvSpPr>
          <p:nvPr>
            <p:ph type="sldNum" sz="quarter" idx="5"/>
          </p:nvPr>
        </p:nvSpPr>
        <p:spPr/>
        <p:txBody>
          <a:bodyPr/>
          <a:lstStyle/>
          <a:p>
            <a:fld id="{83AFC747-3770-432F-B9B2-CD69B10820BE}" type="slidenum">
              <a:rPr lang="en-GB" smtClean="0"/>
              <a:t>8</a:t>
            </a:fld>
            <a:endParaRPr lang="en-GB"/>
          </a:p>
        </p:txBody>
      </p:sp>
    </p:spTree>
    <p:extLst>
      <p:ext uri="{BB962C8B-B14F-4D97-AF65-F5344CB8AC3E}">
        <p14:creationId xmlns:p14="http://schemas.microsoft.com/office/powerpoint/2010/main" val="383907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Positive control analyses were performed…</a:t>
            </a:r>
            <a:endParaRPr lang="en-GB" dirty="0"/>
          </a:p>
        </p:txBody>
      </p:sp>
      <p:sp>
        <p:nvSpPr>
          <p:cNvPr id="4" name="Slide Number Placeholder 3"/>
          <p:cNvSpPr>
            <a:spLocks noGrp="1"/>
          </p:cNvSpPr>
          <p:nvPr>
            <p:ph type="sldNum" sz="quarter" idx="5"/>
          </p:nvPr>
        </p:nvSpPr>
        <p:spPr/>
        <p:txBody>
          <a:bodyPr/>
          <a:lstStyle/>
          <a:p>
            <a:fld id="{83AFC747-3770-432F-B9B2-CD69B10820BE}" type="slidenum">
              <a:rPr lang="en-GB" smtClean="0"/>
              <a:t>9</a:t>
            </a:fld>
            <a:endParaRPr lang="en-GB"/>
          </a:p>
        </p:txBody>
      </p:sp>
    </p:spTree>
    <p:extLst>
      <p:ext uri="{BB962C8B-B14F-4D97-AF65-F5344CB8AC3E}">
        <p14:creationId xmlns:p14="http://schemas.microsoft.com/office/powerpoint/2010/main" val="2463303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no imag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942833"/>
            <a:ext cx="8534400" cy="604513"/>
          </a:xfrm>
        </p:spPr>
        <p:txBody>
          <a:bodyPr/>
          <a:lstStyle>
            <a:lvl1pPr marL="0" indent="0" algn="l">
              <a:buNone/>
              <a:defRPr sz="3200">
                <a:solidFill>
                  <a:srgbClr val="000000"/>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sp>
        <p:nvSpPr>
          <p:cNvPr id="13" name="Title 12"/>
          <p:cNvSpPr>
            <a:spLocks noGrp="1"/>
          </p:cNvSpPr>
          <p:nvPr>
            <p:ph type="title"/>
          </p:nvPr>
        </p:nvSpPr>
        <p:spPr>
          <a:xfrm>
            <a:off x="609600" y="2096689"/>
            <a:ext cx="10972800" cy="1143000"/>
          </a:xfrm>
        </p:spPr>
        <p:txBody>
          <a:bodyPr/>
          <a:lstStyle>
            <a:lvl1pPr algn="l">
              <a:defRPr sz="5333" b="0">
                <a:solidFill>
                  <a:srgbClr val="003E74"/>
                </a:solidFill>
              </a:defRPr>
            </a:lvl1pPr>
          </a:lstStyle>
          <a:p>
            <a:r>
              <a:rPr lang="en-GB" dirty="0"/>
              <a:t>Click to edit Master title style</a:t>
            </a:r>
            <a:endParaRPr lang="en-US" dirty="0"/>
          </a:p>
        </p:txBody>
      </p:sp>
      <p:sp>
        <p:nvSpPr>
          <p:cNvPr id="10" name="Text Placeholder 9"/>
          <p:cNvSpPr>
            <a:spLocks noGrp="1"/>
          </p:cNvSpPr>
          <p:nvPr>
            <p:ph type="body" sz="quarter" idx="11" hasCustomPrompt="1"/>
          </p:nvPr>
        </p:nvSpPr>
        <p:spPr>
          <a:xfrm>
            <a:off x="609600" y="5273581"/>
            <a:ext cx="8534400" cy="339811"/>
          </a:xfrm>
        </p:spPr>
        <p:txBody>
          <a:bodyPr/>
          <a:lstStyle>
            <a:lvl1pPr marL="0" indent="0" algn="l">
              <a:buNone/>
              <a:defRPr sz="1600" baseline="0">
                <a:solidFill>
                  <a:srgbClr val="002548"/>
                </a:solidFill>
              </a:defRPr>
            </a:lvl1pPr>
            <a:lvl2pPr marL="609585" indent="0" algn="ctr">
              <a:buNone/>
              <a:defRPr/>
            </a:lvl2pPr>
            <a:lvl3pPr marL="1219170" indent="0" algn="ctr">
              <a:buNone/>
              <a:defRPr/>
            </a:lvl3pPr>
            <a:lvl4pPr marL="1828754" indent="0" algn="ctr">
              <a:buNone/>
              <a:defRPr/>
            </a:lvl4pPr>
            <a:lvl5pPr marL="2438339" indent="0" algn="ctr">
              <a:buNone/>
              <a:defRPr/>
            </a:lvl5pPr>
          </a:lstStyle>
          <a:p>
            <a:pPr lvl="0"/>
            <a:r>
              <a:rPr lang="en-GB" dirty="0"/>
              <a:t>Click to edit author name</a:t>
            </a:r>
            <a:endParaRPr lang="en-US" dirty="0"/>
          </a:p>
        </p:txBody>
      </p:sp>
      <p:sp>
        <p:nvSpPr>
          <p:cNvPr id="9" name="Text Placeholder 7"/>
          <p:cNvSpPr>
            <a:spLocks noGrp="1"/>
          </p:cNvSpPr>
          <p:nvPr>
            <p:ph type="body" sz="quarter" idx="10" hasCustomPrompt="1"/>
          </p:nvPr>
        </p:nvSpPr>
        <p:spPr>
          <a:xfrm>
            <a:off x="8738568" y="662859"/>
            <a:ext cx="2843833" cy="312291"/>
          </a:xfrm>
        </p:spPr>
        <p:txBody>
          <a:bodyPr/>
          <a:lstStyle>
            <a:lvl1pPr marL="0" indent="0" algn="r">
              <a:buNone/>
              <a:defRPr sz="1333" b="1">
                <a:solidFill>
                  <a:srgbClr val="003E74"/>
                </a:solidFill>
              </a:defRPr>
            </a:lvl1pPr>
            <a:lvl2pPr marL="609585" indent="0">
              <a:buNone/>
              <a:defRPr sz="1600">
                <a:solidFill>
                  <a:srgbClr val="003E74"/>
                </a:solidFill>
              </a:defRPr>
            </a:lvl2pPr>
            <a:lvl3pPr marL="1219170" indent="0">
              <a:buNone/>
              <a:defRPr sz="1600">
                <a:solidFill>
                  <a:srgbClr val="003E74"/>
                </a:solidFill>
              </a:defRPr>
            </a:lvl3pPr>
            <a:lvl4pPr marL="1828754" indent="0">
              <a:buNone/>
              <a:defRPr sz="1600">
                <a:solidFill>
                  <a:srgbClr val="003E74"/>
                </a:solidFill>
              </a:defRPr>
            </a:lvl4pPr>
            <a:lvl5pPr marL="2438339" indent="0">
              <a:buNone/>
              <a:defRPr sz="1600">
                <a:solidFill>
                  <a:srgbClr val="003E74"/>
                </a:solidFill>
              </a:defRPr>
            </a:lvl5pPr>
          </a:lstStyle>
          <a:p>
            <a:pPr lvl="0"/>
            <a:r>
              <a:rPr lang="en-GB" dirty="0"/>
              <a:t>Click to edit presentation title</a:t>
            </a:r>
            <a:endParaRPr lang="en-US" dirty="0"/>
          </a:p>
        </p:txBody>
      </p:sp>
      <p:sp>
        <p:nvSpPr>
          <p:cNvPr id="11" name="Text Placeholder 3"/>
          <p:cNvSpPr>
            <a:spLocks noGrp="1"/>
          </p:cNvSpPr>
          <p:nvPr>
            <p:ph type="body" sz="quarter" idx="12" hasCustomPrompt="1"/>
          </p:nvPr>
        </p:nvSpPr>
        <p:spPr>
          <a:xfrm>
            <a:off x="9653256" y="984350"/>
            <a:ext cx="1929145" cy="257175"/>
          </a:xfrm>
        </p:spPr>
        <p:txBody>
          <a:bodyPr/>
          <a:lstStyle>
            <a:lvl1pPr marL="0" indent="0" algn="r">
              <a:buNone/>
              <a:defRPr sz="1333">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1264308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0"/>
            <a:ext cx="10972800" cy="44730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p:cNvSpPr>
            <a:spLocks noGrp="1"/>
          </p:cNvSpPr>
          <p:nvPr>
            <p:ph type="dt" sz="half" idx="10"/>
          </p:nvPr>
        </p:nvSpPr>
        <p:spPr/>
        <p:txBody>
          <a:bodyPr/>
          <a:lstStyle/>
          <a:p>
            <a:fld id="{07374314-37F2-498B-A3EF-F4C40E77490F}" type="datetimeFigureOut">
              <a:rPr lang="en-GB" smtClean="0"/>
              <a:pPr/>
              <a:t>09/11/2023</a:t>
            </a:fld>
            <a:endParaRPr lang="en-GB"/>
          </a:p>
        </p:txBody>
      </p:sp>
      <p:sp>
        <p:nvSpPr>
          <p:cNvPr id="10" name="Slide Number Placeholder 9"/>
          <p:cNvSpPr>
            <a:spLocks noGrp="1"/>
          </p:cNvSpPr>
          <p:nvPr>
            <p:ph type="sldNum" sz="quarter" idx="11"/>
          </p:nvPr>
        </p:nvSpPr>
        <p:spPr/>
        <p:txBody>
          <a:bodyPr/>
          <a:lstStyle/>
          <a:p>
            <a:fld id="{F4BD82DD-FD82-4B7B-8625-F3F977C973F1}" type="slidenum">
              <a:rPr lang="en-GB" smtClean="0"/>
              <a:pPr/>
              <a:t>‹#›</a:t>
            </a:fld>
            <a:endParaRPr lang="en-GB"/>
          </a:p>
        </p:txBody>
      </p:sp>
      <p:sp>
        <p:nvSpPr>
          <p:cNvPr id="11" name="Footer Placeholder 10"/>
          <p:cNvSpPr>
            <a:spLocks noGrp="1"/>
          </p:cNvSpPr>
          <p:nvPr>
            <p:ph type="ftr" sz="quarter" idx="12"/>
          </p:nvPr>
        </p:nvSpPr>
        <p:spPr/>
        <p:txBody>
          <a:bodyPr/>
          <a:lstStyle/>
          <a:p>
            <a:endParaRPr lang="en-GB"/>
          </a:p>
        </p:txBody>
      </p:sp>
    </p:spTree>
    <p:extLst>
      <p:ext uri="{BB962C8B-B14F-4D97-AF65-F5344CB8AC3E}">
        <p14:creationId xmlns:p14="http://schemas.microsoft.com/office/powerpoint/2010/main" val="598664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4110108"/>
            <a:ext cx="4948811" cy="957848"/>
          </a:xfrm>
        </p:spPr>
        <p:txBody>
          <a:bodyPr/>
          <a:lstStyle>
            <a:lvl1pPr marL="0" indent="0" algn="l">
              <a:buNone/>
              <a:defRPr sz="3200">
                <a:solidFill>
                  <a:srgbClr val="000000"/>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sp>
        <p:nvSpPr>
          <p:cNvPr id="4" name="Title 12"/>
          <p:cNvSpPr>
            <a:spLocks noGrp="1"/>
          </p:cNvSpPr>
          <p:nvPr>
            <p:ph type="title"/>
          </p:nvPr>
        </p:nvSpPr>
        <p:spPr>
          <a:xfrm>
            <a:off x="609600" y="1545983"/>
            <a:ext cx="4948811" cy="2153335"/>
          </a:xfrm>
        </p:spPr>
        <p:txBody>
          <a:bodyPr/>
          <a:lstStyle>
            <a:lvl1pPr>
              <a:defRPr sz="5333" b="0">
                <a:solidFill>
                  <a:srgbClr val="003E74"/>
                </a:solidFill>
              </a:defRPr>
            </a:lvl1pPr>
          </a:lstStyle>
          <a:p>
            <a:r>
              <a:rPr lang="en-GB" dirty="0"/>
              <a:t>Click to edit Master title style</a:t>
            </a:r>
            <a:endParaRPr lang="en-US" dirty="0"/>
          </a:p>
        </p:txBody>
      </p:sp>
      <p:sp>
        <p:nvSpPr>
          <p:cNvPr id="5" name="Text Placeholder 9"/>
          <p:cNvSpPr>
            <a:spLocks noGrp="1"/>
          </p:cNvSpPr>
          <p:nvPr>
            <p:ph type="body" sz="quarter" idx="11" hasCustomPrompt="1"/>
          </p:nvPr>
        </p:nvSpPr>
        <p:spPr>
          <a:xfrm>
            <a:off x="609600" y="5491351"/>
            <a:ext cx="4801568" cy="339811"/>
          </a:xfrm>
        </p:spPr>
        <p:txBody>
          <a:bodyPr/>
          <a:lstStyle>
            <a:lvl1pPr marL="0" indent="0" algn="l">
              <a:buNone/>
              <a:defRPr sz="1600" baseline="0">
                <a:solidFill>
                  <a:srgbClr val="002548"/>
                </a:solidFill>
              </a:defRPr>
            </a:lvl1pPr>
            <a:lvl2pPr marL="609585" indent="0" algn="ctr">
              <a:buNone/>
              <a:defRPr/>
            </a:lvl2pPr>
            <a:lvl3pPr marL="1219170" indent="0" algn="ctr">
              <a:buNone/>
              <a:defRPr/>
            </a:lvl3pPr>
            <a:lvl4pPr marL="1828754" indent="0" algn="ctr">
              <a:buNone/>
              <a:defRPr/>
            </a:lvl4pPr>
            <a:lvl5pPr marL="2438339" indent="0" algn="ctr">
              <a:buNone/>
              <a:defRPr/>
            </a:lvl5pPr>
          </a:lstStyle>
          <a:p>
            <a:pPr lvl="0"/>
            <a:r>
              <a:rPr lang="en-GB" dirty="0"/>
              <a:t>Click to edit author name</a:t>
            </a:r>
            <a:endParaRPr lang="en-US" dirty="0"/>
          </a:p>
        </p:txBody>
      </p:sp>
      <p:sp>
        <p:nvSpPr>
          <p:cNvPr id="7" name="Picture Placeholder 6"/>
          <p:cNvSpPr>
            <a:spLocks noGrp="1"/>
          </p:cNvSpPr>
          <p:nvPr>
            <p:ph type="pic" sz="quarter" idx="12"/>
          </p:nvPr>
        </p:nvSpPr>
        <p:spPr>
          <a:xfrm>
            <a:off x="6341535" y="1546225"/>
            <a:ext cx="5240867" cy="4284936"/>
          </a:xfrm>
        </p:spPr>
        <p:txBody>
          <a:bodyPr/>
          <a:lstStyle>
            <a:lvl1pPr>
              <a:buClr>
                <a:srgbClr val="002548"/>
              </a:buClr>
              <a:defRPr/>
            </a:lvl1pPr>
          </a:lstStyle>
          <a:p>
            <a:endParaRPr lang="en-US" dirty="0"/>
          </a:p>
        </p:txBody>
      </p:sp>
      <p:sp>
        <p:nvSpPr>
          <p:cNvPr id="11" name="Text Placeholder 7"/>
          <p:cNvSpPr>
            <a:spLocks noGrp="1"/>
          </p:cNvSpPr>
          <p:nvPr>
            <p:ph type="body" sz="quarter" idx="10" hasCustomPrompt="1"/>
          </p:nvPr>
        </p:nvSpPr>
        <p:spPr>
          <a:xfrm>
            <a:off x="8738568" y="662859"/>
            <a:ext cx="2843833" cy="312291"/>
          </a:xfrm>
        </p:spPr>
        <p:txBody>
          <a:bodyPr/>
          <a:lstStyle>
            <a:lvl1pPr marL="0" indent="0" algn="r">
              <a:buNone/>
              <a:defRPr sz="1333" b="1">
                <a:solidFill>
                  <a:srgbClr val="003E74"/>
                </a:solidFill>
              </a:defRPr>
            </a:lvl1pPr>
            <a:lvl2pPr marL="609585" indent="0">
              <a:buNone/>
              <a:defRPr sz="1600">
                <a:solidFill>
                  <a:srgbClr val="003E74"/>
                </a:solidFill>
              </a:defRPr>
            </a:lvl2pPr>
            <a:lvl3pPr marL="1219170" indent="0">
              <a:buNone/>
              <a:defRPr sz="1600">
                <a:solidFill>
                  <a:srgbClr val="003E74"/>
                </a:solidFill>
              </a:defRPr>
            </a:lvl3pPr>
            <a:lvl4pPr marL="1828754" indent="0">
              <a:buNone/>
              <a:defRPr sz="1600">
                <a:solidFill>
                  <a:srgbClr val="003E74"/>
                </a:solidFill>
              </a:defRPr>
            </a:lvl4pPr>
            <a:lvl5pPr marL="2438339" indent="0">
              <a:buNone/>
              <a:defRPr sz="1600">
                <a:solidFill>
                  <a:srgbClr val="003E74"/>
                </a:solidFill>
              </a:defRPr>
            </a:lvl5pPr>
          </a:lstStyle>
          <a:p>
            <a:pPr lvl="0"/>
            <a:r>
              <a:rPr lang="en-GB" dirty="0"/>
              <a:t>Click to edit presentation title</a:t>
            </a:r>
            <a:endParaRPr lang="en-US" dirty="0"/>
          </a:p>
        </p:txBody>
      </p:sp>
      <p:sp>
        <p:nvSpPr>
          <p:cNvPr id="12" name="Text Placeholder 3"/>
          <p:cNvSpPr>
            <a:spLocks noGrp="1"/>
          </p:cNvSpPr>
          <p:nvPr>
            <p:ph type="body" sz="quarter" idx="13" hasCustomPrompt="1"/>
          </p:nvPr>
        </p:nvSpPr>
        <p:spPr>
          <a:xfrm>
            <a:off x="9653256" y="984350"/>
            <a:ext cx="1929145" cy="257175"/>
          </a:xfrm>
        </p:spPr>
        <p:txBody>
          <a:bodyPr/>
          <a:lstStyle>
            <a:lvl1pPr marL="0" indent="0" algn="r">
              <a:buNone/>
              <a:defRPr sz="1333">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2567525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GB" dirty="0"/>
              <a:t>Click to edit Master title style</a:t>
            </a:r>
            <a:endParaRPr lang="en-US" dirty="0"/>
          </a:p>
        </p:txBody>
      </p:sp>
      <p:sp>
        <p:nvSpPr>
          <p:cNvPr id="3" name="Content Placeholder 2"/>
          <p:cNvSpPr>
            <a:spLocks noGrp="1"/>
          </p:cNvSpPr>
          <p:nvPr>
            <p:ph idx="1"/>
          </p:nvPr>
        </p:nvSpPr>
        <p:spPr>
          <a:xfrm>
            <a:off x="609600" y="2346582"/>
            <a:ext cx="10972800" cy="3484580"/>
          </a:xfrm>
        </p:spPr>
        <p:txBody>
          <a:bodyPr/>
          <a:lstStyle>
            <a:lvl1pPr>
              <a:buClr>
                <a:srgbClr val="002548"/>
              </a:buClr>
              <a:defRPr/>
            </a:lvl1pPr>
            <a:lvl2pPr>
              <a:buClr>
                <a:srgbClr val="002548"/>
              </a:buClr>
              <a:defRPr/>
            </a:lvl2pPr>
            <a:lvl3pPr>
              <a:buClr>
                <a:srgbClr val="002548"/>
              </a:buClr>
              <a:defRPr sz="1600"/>
            </a:lvl3pPr>
            <a:lvl4pPr>
              <a:buClr>
                <a:srgbClr val="002548"/>
              </a:buClr>
              <a:defRPr sz="1600"/>
            </a:lvl4pPr>
            <a:lvl5pPr>
              <a:buClr>
                <a:srgbClr val="002548"/>
              </a:buClr>
              <a:defRPr sz="1600">
                <a:latin typeface="+mn-lt"/>
              </a:defRPr>
            </a:lvl5pPr>
            <a:lvl6pPr marL="3047924" indent="0">
              <a:buNone/>
              <a:defRPr sz="1867" baseline="0">
                <a:latin typeface="+mn-lt"/>
              </a:defRPr>
            </a:lvl6pPr>
            <a:lvl7pPr>
              <a:defRPr/>
            </a:lvl7pPr>
            <a:lvl8pPr>
              <a:defRPr/>
            </a:lvl8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 Placeholder 7"/>
          <p:cNvSpPr>
            <a:spLocks noGrp="1"/>
          </p:cNvSpPr>
          <p:nvPr>
            <p:ph type="body" sz="quarter" idx="10" hasCustomPrompt="1"/>
          </p:nvPr>
        </p:nvSpPr>
        <p:spPr>
          <a:xfrm>
            <a:off x="8738568" y="662859"/>
            <a:ext cx="2843833" cy="312291"/>
          </a:xfrm>
        </p:spPr>
        <p:txBody>
          <a:bodyPr/>
          <a:lstStyle>
            <a:lvl1pPr marL="0" indent="0" algn="r">
              <a:buNone/>
              <a:defRPr sz="1333" b="1">
                <a:solidFill>
                  <a:srgbClr val="003E74"/>
                </a:solidFill>
              </a:defRPr>
            </a:lvl1pPr>
            <a:lvl2pPr marL="609585" indent="0">
              <a:buNone/>
              <a:defRPr sz="1600">
                <a:solidFill>
                  <a:srgbClr val="003E74"/>
                </a:solidFill>
              </a:defRPr>
            </a:lvl2pPr>
            <a:lvl3pPr marL="1219170" indent="0">
              <a:buNone/>
              <a:defRPr sz="1600">
                <a:solidFill>
                  <a:srgbClr val="003E74"/>
                </a:solidFill>
              </a:defRPr>
            </a:lvl3pPr>
            <a:lvl4pPr marL="1828754" indent="0">
              <a:buNone/>
              <a:defRPr sz="1600">
                <a:solidFill>
                  <a:srgbClr val="003E74"/>
                </a:solidFill>
              </a:defRPr>
            </a:lvl4pPr>
            <a:lvl5pPr marL="2438339" indent="0">
              <a:buNone/>
              <a:defRPr sz="1600">
                <a:solidFill>
                  <a:srgbClr val="003E74"/>
                </a:solidFill>
              </a:defRPr>
            </a:lvl5pPr>
          </a:lstStyle>
          <a:p>
            <a:pPr lvl="0"/>
            <a:r>
              <a:rPr lang="en-GB" dirty="0"/>
              <a:t>Click to edit presentation title</a:t>
            </a:r>
            <a:endParaRPr lang="en-US" dirty="0"/>
          </a:p>
        </p:txBody>
      </p:sp>
      <p:sp>
        <p:nvSpPr>
          <p:cNvPr id="9" name="Text Placeholder 3"/>
          <p:cNvSpPr>
            <a:spLocks noGrp="1"/>
          </p:cNvSpPr>
          <p:nvPr>
            <p:ph type="body" sz="quarter" idx="12" hasCustomPrompt="1"/>
          </p:nvPr>
        </p:nvSpPr>
        <p:spPr>
          <a:xfrm>
            <a:off x="9653256" y="984350"/>
            <a:ext cx="1929145" cy="257175"/>
          </a:xfrm>
        </p:spPr>
        <p:txBody>
          <a:bodyPr/>
          <a:lstStyle>
            <a:lvl1pPr marL="0" indent="0" algn="r">
              <a:buNone/>
              <a:defRPr sz="1333">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2820629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10" name="Content Placeholder 2"/>
          <p:cNvSpPr>
            <a:spLocks noGrp="1"/>
          </p:cNvSpPr>
          <p:nvPr>
            <p:ph idx="11"/>
          </p:nvPr>
        </p:nvSpPr>
        <p:spPr>
          <a:xfrm>
            <a:off x="609601" y="2346582"/>
            <a:ext cx="5267836" cy="3484580"/>
          </a:xfrm>
        </p:spPr>
        <p:txBody>
          <a:bodyPr/>
          <a:lstStyle>
            <a:lvl1pPr>
              <a:buClr>
                <a:srgbClr val="002548"/>
              </a:buClr>
              <a:defRPr/>
            </a:lvl1pPr>
            <a:lvl2pPr>
              <a:buClr>
                <a:srgbClr val="002548"/>
              </a:buClr>
              <a:defRPr/>
            </a:lvl2pPr>
            <a:lvl3pPr>
              <a:buClr>
                <a:srgbClr val="002548"/>
              </a:buClr>
              <a:defRPr/>
            </a:lvl3pPr>
            <a:lvl4pPr>
              <a:buClr>
                <a:srgbClr val="002548"/>
              </a:buClr>
              <a:defRPr/>
            </a:lvl4pPr>
            <a:lvl5pPr>
              <a:buClr>
                <a:srgbClr val="002548"/>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itle 1"/>
          <p:cNvSpPr>
            <a:spLocks noGrp="1"/>
          </p:cNvSpPr>
          <p:nvPr>
            <p:ph type="title"/>
          </p:nvPr>
        </p:nvSpPr>
        <p:spPr/>
        <p:txBody>
          <a:bodyPr/>
          <a:lstStyle>
            <a:lvl1pPr>
              <a:defRPr sz="3200"/>
            </a:lvl1pPr>
          </a:lstStyle>
          <a:p>
            <a:r>
              <a:rPr lang="en-GB" dirty="0"/>
              <a:t>Click to edit Master title style</a:t>
            </a:r>
            <a:endParaRPr lang="en-US" dirty="0"/>
          </a:p>
        </p:txBody>
      </p:sp>
      <p:sp>
        <p:nvSpPr>
          <p:cNvPr id="12" name="Content Placeholder 2"/>
          <p:cNvSpPr>
            <a:spLocks noGrp="1"/>
          </p:cNvSpPr>
          <p:nvPr>
            <p:ph idx="12"/>
          </p:nvPr>
        </p:nvSpPr>
        <p:spPr>
          <a:xfrm>
            <a:off x="6314564" y="2346582"/>
            <a:ext cx="5267837" cy="3484580"/>
          </a:xfrm>
        </p:spPr>
        <p:txBody>
          <a:bodyPr/>
          <a:lstStyle>
            <a:lvl1pPr>
              <a:buClr>
                <a:srgbClr val="002548"/>
              </a:buClr>
              <a:defRPr/>
            </a:lvl1pPr>
            <a:lvl2pPr>
              <a:buClr>
                <a:srgbClr val="002548"/>
              </a:buClr>
              <a:defRPr/>
            </a:lvl2pPr>
            <a:lvl3pPr>
              <a:buClr>
                <a:srgbClr val="002548"/>
              </a:buClr>
              <a:defRPr/>
            </a:lvl3pPr>
            <a:lvl4pPr>
              <a:buClr>
                <a:srgbClr val="002548"/>
              </a:buClr>
              <a:defRPr/>
            </a:lvl4pPr>
            <a:lvl5pPr>
              <a:buClr>
                <a:srgbClr val="002548"/>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ext Placeholder 7"/>
          <p:cNvSpPr>
            <a:spLocks noGrp="1"/>
          </p:cNvSpPr>
          <p:nvPr>
            <p:ph type="body" sz="quarter" idx="10" hasCustomPrompt="1"/>
          </p:nvPr>
        </p:nvSpPr>
        <p:spPr>
          <a:xfrm>
            <a:off x="8738568" y="662859"/>
            <a:ext cx="2843833" cy="312291"/>
          </a:xfrm>
        </p:spPr>
        <p:txBody>
          <a:bodyPr/>
          <a:lstStyle>
            <a:lvl1pPr marL="0" indent="0" algn="r">
              <a:buNone/>
              <a:defRPr sz="1333" b="1">
                <a:solidFill>
                  <a:srgbClr val="003E74"/>
                </a:solidFill>
              </a:defRPr>
            </a:lvl1pPr>
            <a:lvl2pPr marL="609585" indent="0">
              <a:buNone/>
              <a:defRPr sz="1600">
                <a:solidFill>
                  <a:srgbClr val="003E74"/>
                </a:solidFill>
              </a:defRPr>
            </a:lvl2pPr>
            <a:lvl3pPr marL="1219170" indent="0">
              <a:buNone/>
              <a:defRPr sz="1600">
                <a:solidFill>
                  <a:srgbClr val="003E74"/>
                </a:solidFill>
              </a:defRPr>
            </a:lvl3pPr>
            <a:lvl4pPr marL="1828754" indent="0">
              <a:buNone/>
              <a:defRPr sz="1600">
                <a:solidFill>
                  <a:srgbClr val="003E74"/>
                </a:solidFill>
              </a:defRPr>
            </a:lvl4pPr>
            <a:lvl5pPr marL="2438339" indent="0">
              <a:buNone/>
              <a:defRPr sz="1600">
                <a:solidFill>
                  <a:srgbClr val="003E74"/>
                </a:solidFill>
              </a:defRPr>
            </a:lvl5pPr>
          </a:lstStyle>
          <a:p>
            <a:pPr lvl="0"/>
            <a:r>
              <a:rPr lang="en-GB" dirty="0"/>
              <a:t>Click to edit presentation title</a:t>
            </a:r>
            <a:endParaRPr lang="en-US" dirty="0"/>
          </a:p>
        </p:txBody>
      </p:sp>
      <p:sp>
        <p:nvSpPr>
          <p:cNvPr id="14" name="Text Placeholder 3"/>
          <p:cNvSpPr>
            <a:spLocks noGrp="1"/>
          </p:cNvSpPr>
          <p:nvPr>
            <p:ph type="body" sz="quarter" idx="13" hasCustomPrompt="1"/>
          </p:nvPr>
        </p:nvSpPr>
        <p:spPr>
          <a:xfrm>
            <a:off x="9653256" y="984350"/>
            <a:ext cx="1929145" cy="257175"/>
          </a:xfrm>
        </p:spPr>
        <p:txBody>
          <a:bodyPr/>
          <a:lstStyle>
            <a:lvl1pPr marL="0" indent="0" algn="r">
              <a:buNone/>
              <a:defRPr sz="1333">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4027194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quote)">
    <p:spTree>
      <p:nvGrpSpPr>
        <p:cNvPr id="1" name=""/>
        <p:cNvGrpSpPr/>
        <p:nvPr/>
      </p:nvGrpSpPr>
      <p:grpSpPr>
        <a:xfrm>
          <a:off x="0" y="0"/>
          <a:ext cx="0" cy="0"/>
          <a:chOff x="0" y="0"/>
          <a:chExt cx="0" cy="0"/>
        </a:xfrm>
      </p:grpSpPr>
      <p:sp>
        <p:nvSpPr>
          <p:cNvPr id="3" name="Content Placeholder 2"/>
          <p:cNvSpPr>
            <a:spLocks noGrp="1"/>
          </p:cNvSpPr>
          <p:nvPr>
            <p:ph idx="11"/>
          </p:nvPr>
        </p:nvSpPr>
        <p:spPr>
          <a:xfrm>
            <a:off x="609601" y="2346582"/>
            <a:ext cx="5267836" cy="3484580"/>
          </a:xfrm>
        </p:spPr>
        <p:txBody>
          <a:bodyPr/>
          <a:lstStyle>
            <a:lvl1pPr>
              <a:buClr>
                <a:srgbClr val="002548"/>
              </a:buClr>
              <a:defRPr/>
            </a:lvl1pPr>
            <a:lvl2pPr>
              <a:buClr>
                <a:srgbClr val="002548"/>
              </a:buClr>
              <a:defRPr/>
            </a:lvl2pPr>
            <a:lvl3pPr>
              <a:buClr>
                <a:srgbClr val="002548"/>
              </a:buClr>
              <a:defRPr/>
            </a:lvl3pPr>
            <a:lvl4pPr>
              <a:buClr>
                <a:srgbClr val="002548"/>
              </a:buClr>
              <a:defRPr/>
            </a:lvl4pPr>
            <a:lvl5pPr>
              <a:buClr>
                <a:srgbClr val="002548"/>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1"/>
          <p:cNvSpPr>
            <a:spLocks noGrp="1"/>
          </p:cNvSpPr>
          <p:nvPr>
            <p:ph type="title"/>
          </p:nvPr>
        </p:nvSpPr>
        <p:spPr>
          <a:xfrm>
            <a:off x="609600" y="1487909"/>
            <a:ext cx="10972800" cy="507556"/>
          </a:xfrm>
        </p:spPr>
        <p:txBody>
          <a:bodyPr/>
          <a:lstStyle>
            <a:lvl1pPr>
              <a:defRPr sz="3200"/>
            </a:lvl1pPr>
          </a:lstStyle>
          <a:p>
            <a:r>
              <a:rPr lang="en-GB" dirty="0"/>
              <a:t>Click to edit Master title style</a:t>
            </a:r>
            <a:endParaRPr lang="en-US" dirty="0"/>
          </a:p>
        </p:txBody>
      </p:sp>
      <p:sp>
        <p:nvSpPr>
          <p:cNvPr id="6" name="Content Placeholder 2"/>
          <p:cNvSpPr>
            <a:spLocks noGrp="1"/>
          </p:cNvSpPr>
          <p:nvPr>
            <p:ph idx="12" hasCustomPrompt="1"/>
          </p:nvPr>
        </p:nvSpPr>
        <p:spPr>
          <a:xfrm>
            <a:off x="6314564" y="2346582"/>
            <a:ext cx="5267837" cy="2598663"/>
          </a:xfrm>
        </p:spPr>
        <p:txBody>
          <a:bodyPr/>
          <a:lstStyle>
            <a:lvl1pPr marL="0" indent="0">
              <a:buClr>
                <a:srgbClr val="0085CA"/>
              </a:buClr>
              <a:buNone/>
              <a:defRPr sz="3733" b="0" i="1" baseline="0">
                <a:solidFill>
                  <a:srgbClr val="003E74"/>
                </a:solidFill>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dirty="0"/>
              <a:t>“Click to add a quote”</a:t>
            </a:r>
            <a:endParaRPr lang="en-US" dirty="0"/>
          </a:p>
        </p:txBody>
      </p:sp>
      <p:sp>
        <p:nvSpPr>
          <p:cNvPr id="8" name="Text Placeholder 12"/>
          <p:cNvSpPr>
            <a:spLocks noGrp="1"/>
          </p:cNvSpPr>
          <p:nvPr>
            <p:ph type="body" sz="quarter" idx="14" hasCustomPrompt="1"/>
          </p:nvPr>
        </p:nvSpPr>
        <p:spPr>
          <a:xfrm>
            <a:off x="6314019" y="5187001"/>
            <a:ext cx="5268383" cy="644160"/>
          </a:xfrm>
        </p:spPr>
        <p:txBody>
          <a:bodyPr/>
          <a:lstStyle>
            <a:lvl1pPr marL="0" marR="0" indent="0" algn="l" defTabSz="609585" rtl="0" eaLnBrk="1" fontAlgn="auto" latinLnBrk="0" hangingPunct="1">
              <a:lnSpc>
                <a:spcPct val="100000"/>
              </a:lnSpc>
              <a:spcBef>
                <a:spcPct val="20000"/>
              </a:spcBef>
              <a:spcAft>
                <a:spcPts val="0"/>
              </a:spcAft>
              <a:buClr>
                <a:srgbClr val="0085CA"/>
              </a:buClr>
              <a:buSzTx/>
              <a:buFont typeface="Arial"/>
              <a:buNone/>
              <a:tabLst/>
              <a:defRPr sz="1600" baseline="0">
                <a:solidFill>
                  <a:srgbClr val="002548"/>
                </a:solidFill>
              </a:defRPr>
            </a:lvl1pPr>
            <a:lvl2pPr marL="609585" indent="0">
              <a:buNone/>
              <a:defRPr/>
            </a:lvl2pPr>
            <a:lvl3pPr marL="1219170" indent="0">
              <a:buNone/>
              <a:defRPr/>
            </a:lvl3pPr>
            <a:lvl4pPr marL="1828754" indent="0">
              <a:buNone/>
              <a:defRPr/>
            </a:lvl4pPr>
            <a:lvl5pPr marL="2438339" indent="0">
              <a:buNone/>
              <a:defRPr/>
            </a:lvl5pPr>
          </a:lstStyle>
          <a:p>
            <a:pPr marL="0" marR="0" lvl="0" indent="0" algn="l" defTabSz="609585" rtl="0" eaLnBrk="1" fontAlgn="auto" latinLnBrk="0" hangingPunct="1">
              <a:lnSpc>
                <a:spcPct val="100000"/>
              </a:lnSpc>
              <a:spcBef>
                <a:spcPct val="20000"/>
              </a:spcBef>
              <a:spcAft>
                <a:spcPts val="0"/>
              </a:spcAft>
              <a:buClr>
                <a:srgbClr val="0085CA"/>
              </a:buClr>
              <a:buSzTx/>
              <a:buFont typeface="Arial"/>
              <a:buNone/>
              <a:tabLst/>
              <a:defRPr/>
            </a:pPr>
            <a:r>
              <a:rPr lang="en-GB" dirty="0"/>
              <a:t>Click to add quote attribution</a:t>
            </a:r>
            <a:endParaRPr lang="en-US" dirty="0"/>
          </a:p>
        </p:txBody>
      </p:sp>
      <p:sp>
        <p:nvSpPr>
          <p:cNvPr id="10" name="Text Placeholder 7"/>
          <p:cNvSpPr>
            <a:spLocks noGrp="1"/>
          </p:cNvSpPr>
          <p:nvPr>
            <p:ph type="body" sz="quarter" idx="10" hasCustomPrompt="1"/>
          </p:nvPr>
        </p:nvSpPr>
        <p:spPr>
          <a:xfrm>
            <a:off x="8738568" y="662859"/>
            <a:ext cx="2843833" cy="312291"/>
          </a:xfrm>
        </p:spPr>
        <p:txBody>
          <a:bodyPr/>
          <a:lstStyle>
            <a:lvl1pPr marL="0" indent="0" algn="r">
              <a:buNone/>
              <a:defRPr sz="1333" b="1">
                <a:solidFill>
                  <a:srgbClr val="003E74"/>
                </a:solidFill>
              </a:defRPr>
            </a:lvl1pPr>
            <a:lvl2pPr marL="609585" indent="0">
              <a:buNone/>
              <a:defRPr sz="1600">
                <a:solidFill>
                  <a:srgbClr val="003E74"/>
                </a:solidFill>
              </a:defRPr>
            </a:lvl2pPr>
            <a:lvl3pPr marL="1219170" indent="0">
              <a:buNone/>
              <a:defRPr sz="1600">
                <a:solidFill>
                  <a:srgbClr val="003E74"/>
                </a:solidFill>
              </a:defRPr>
            </a:lvl3pPr>
            <a:lvl4pPr marL="1828754" indent="0">
              <a:buNone/>
              <a:defRPr sz="1600">
                <a:solidFill>
                  <a:srgbClr val="003E74"/>
                </a:solidFill>
              </a:defRPr>
            </a:lvl4pPr>
            <a:lvl5pPr marL="2438339" indent="0">
              <a:buNone/>
              <a:defRPr sz="1600">
                <a:solidFill>
                  <a:srgbClr val="003E74"/>
                </a:solidFill>
              </a:defRPr>
            </a:lvl5pPr>
          </a:lstStyle>
          <a:p>
            <a:pPr lvl="0"/>
            <a:r>
              <a:rPr lang="en-GB" dirty="0"/>
              <a:t>Click to edit presentation title</a:t>
            </a:r>
            <a:endParaRPr lang="en-US" dirty="0"/>
          </a:p>
        </p:txBody>
      </p:sp>
      <p:sp>
        <p:nvSpPr>
          <p:cNvPr id="11" name="Text Placeholder 3"/>
          <p:cNvSpPr>
            <a:spLocks noGrp="1"/>
          </p:cNvSpPr>
          <p:nvPr>
            <p:ph type="body" sz="quarter" idx="15" hasCustomPrompt="1"/>
          </p:nvPr>
        </p:nvSpPr>
        <p:spPr>
          <a:xfrm>
            <a:off x="9653256" y="984350"/>
            <a:ext cx="1929145" cy="257175"/>
          </a:xfrm>
        </p:spPr>
        <p:txBody>
          <a:bodyPr/>
          <a:lstStyle>
            <a:lvl1pPr marL="0" indent="0" algn="r">
              <a:buNone/>
              <a:defRPr sz="1333">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1277068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two columns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609601" y="2346582"/>
            <a:ext cx="5267836" cy="3484580"/>
          </a:xfrm>
        </p:spPr>
        <p:txBody>
          <a:bodyPr/>
          <a:lstStyle>
            <a:lvl1pPr>
              <a:buClr>
                <a:srgbClr val="002548"/>
              </a:buClr>
              <a:defRPr/>
            </a:lvl1pPr>
            <a:lvl2pPr>
              <a:buClr>
                <a:srgbClr val="002548"/>
              </a:buClr>
              <a:defRPr/>
            </a:lvl2pPr>
            <a:lvl3pPr>
              <a:buClr>
                <a:srgbClr val="002548"/>
              </a:buClr>
              <a:defRPr/>
            </a:lvl3pPr>
            <a:lvl4pPr>
              <a:buClr>
                <a:srgbClr val="002548"/>
              </a:buClr>
              <a:defRPr/>
            </a:lvl4pPr>
            <a:lvl5pPr>
              <a:buClr>
                <a:srgbClr val="002548"/>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1"/>
          <p:cNvSpPr>
            <a:spLocks noGrp="1"/>
          </p:cNvSpPr>
          <p:nvPr>
            <p:ph type="title"/>
          </p:nvPr>
        </p:nvSpPr>
        <p:spPr>
          <a:xfrm>
            <a:off x="609600" y="1487909"/>
            <a:ext cx="10972800" cy="507556"/>
          </a:xfrm>
        </p:spPr>
        <p:txBody>
          <a:bodyPr/>
          <a:lstStyle>
            <a:lvl1pPr>
              <a:defRPr sz="3200"/>
            </a:lvl1pPr>
          </a:lstStyle>
          <a:p>
            <a:r>
              <a:rPr lang="en-GB" dirty="0"/>
              <a:t>Click to edit Master title style</a:t>
            </a:r>
            <a:endParaRPr lang="en-US" dirty="0"/>
          </a:p>
        </p:txBody>
      </p:sp>
      <p:sp>
        <p:nvSpPr>
          <p:cNvPr id="9" name="Picture Placeholder 8"/>
          <p:cNvSpPr>
            <a:spLocks noGrp="1"/>
          </p:cNvSpPr>
          <p:nvPr>
            <p:ph type="pic" sz="quarter" idx="13"/>
          </p:nvPr>
        </p:nvSpPr>
        <p:spPr>
          <a:xfrm>
            <a:off x="6314019" y="2346583"/>
            <a:ext cx="5268383" cy="2635477"/>
          </a:xfrm>
        </p:spPr>
        <p:txBody>
          <a:bodyPr/>
          <a:lstStyle>
            <a:lvl1pPr>
              <a:buClr>
                <a:srgbClr val="002548"/>
              </a:buClr>
              <a:defRPr/>
            </a:lvl1pPr>
          </a:lstStyle>
          <a:p>
            <a:endParaRPr lang="en-US" dirty="0"/>
          </a:p>
        </p:txBody>
      </p:sp>
      <p:sp>
        <p:nvSpPr>
          <p:cNvPr id="13" name="Text Placeholder 12"/>
          <p:cNvSpPr>
            <a:spLocks noGrp="1"/>
          </p:cNvSpPr>
          <p:nvPr>
            <p:ph type="body" sz="quarter" idx="14" hasCustomPrompt="1"/>
          </p:nvPr>
        </p:nvSpPr>
        <p:spPr>
          <a:xfrm>
            <a:off x="6314019" y="5256947"/>
            <a:ext cx="5268383" cy="570541"/>
          </a:xfrm>
        </p:spPr>
        <p:txBody>
          <a:bodyPr/>
          <a:lstStyle>
            <a:lvl1pPr marL="0" indent="0">
              <a:buNone/>
              <a:defRPr sz="1333">
                <a:solidFill>
                  <a:srgbClr val="002548"/>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GB" dirty="0"/>
              <a:t>Click to add caption</a:t>
            </a:r>
            <a:endParaRPr lang="en-US" dirty="0"/>
          </a:p>
        </p:txBody>
      </p:sp>
      <p:sp>
        <p:nvSpPr>
          <p:cNvPr id="8" name="Text Placeholder 7"/>
          <p:cNvSpPr>
            <a:spLocks noGrp="1"/>
          </p:cNvSpPr>
          <p:nvPr>
            <p:ph type="body" sz="quarter" idx="10" hasCustomPrompt="1"/>
          </p:nvPr>
        </p:nvSpPr>
        <p:spPr>
          <a:xfrm>
            <a:off x="8738568" y="662859"/>
            <a:ext cx="2843833" cy="312291"/>
          </a:xfrm>
        </p:spPr>
        <p:txBody>
          <a:bodyPr/>
          <a:lstStyle>
            <a:lvl1pPr marL="0" indent="0" algn="r">
              <a:buNone/>
              <a:defRPr sz="1333" b="1">
                <a:solidFill>
                  <a:srgbClr val="003E74"/>
                </a:solidFill>
              </a:defRPr>
            </a:lvl1pPr>
            <a:lvl2pPr marL="609585" indent="0">
              <a:buNone/>
              <a:defRPr sz="1600">
                <a:solidFill>
                  <a:srgbClr val="003E74"/>
                </a:solidFill>
              </a:defRPr>
            </a:lvl2pPr>
            <a:lvl3pPr marL="1219170" indent="0">
              <a:buNone/>
              <a:defRPr sz="1600">
                <a:solidFill>
                  <a:srgbClr val="003E74"/>
                </a:solidFill>
              </a:defRPr>
            </a:lvl3pPr>
            <a:lvl4pPr marL="1828754" indent="0">
              <a:buNone/>
              <a:defRPr sz="1600">
                <a:solidFill>
                  <a:srgbClr val="003E74"/>
                </a:solidFill>
              </a:defRPr>
            </a:lvl4pPr>
            <a:lvl5pPr marL="2438339" indent="0">
              <a:buNone/>
              <a:defRPr sz="1600">
                <a:solidFill>
                  <a:srgbClr val="003E74"/>
                </a:solidFill>
              </a:defRPr>
            </a:lvl5pPr>
          </a:lstStyle>
          <a:p>
            <a:pPr lvl="0"/>
            <a:r>
              <a:rPr lang="en-GB" dirty="0"/>
              <a:t>Click to edit presentation title</a:t>
            </a:r>
            <a:endParaRPr lang="en-US" dirty="0"/>
          </a:p>
        </p:txBody>
      </p:sp>
      <p:sp>
        <p:nvSpPr>
          <p:cNvPr id="11" name="Text Placeholder 3"/>
          <p:cNvSpPr>
            <a:spLocks noGrp="1"/>
          </p:cNvSpPr>
          <p:nvPr>
            <p:ph type="body" sz="quarter" idx="12" hasCustomPrompt="1"/>
          </p:nvPr>
        </p:nvSpPr>
        <p:spPr>
          <a:xfrm>
            <a:off x="9653256" y="984350"/>
            <a:ext cx="1929145" cy="257175"/>
          </a:xfrm>
        </p:spPr>
        <p:txBody>
          <a:bodyPr/>
          <a:lstStyle>
            <a:lvl1pPr marL="0" indent="0" algn="r">
              <a:buNone/>
              <a:defRPr sz="1333">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4220755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image/media and caption">
    <p:spTree>
      <p:nvGrpSpPr>
        <p:cNvPr id="1" name=""/>
        <p:cNvGrpSpPr/>
        <p:nvPr/>
      </p:nvGrpSpPr>
      <p:grpSpPr>
        <a:xfrm>
          <a:off x="0" y="0"/>
          <a:ext cx="0" cy="0"/>
          <a:chOff x="0" y="0"/>
          <a:chExt cx="0" cy="0"/>
        </a:xfrm>
      </p:grpSpPr>
      <p:sp>
        <p:nvSpPr>
          <p:cNvPr id="7" name="Picture Placeholder 8"/>
          <p:cNvSpPr>
            <a:spLocks noGrp="1"/>
          </p:cNvSpPr>
          <p:nvPr>
            <p:ph type="pic" sz="quarter" idx="13"/>
          </p:nvPr>
        </p:nvSpPr>
        <p:spPr>
          <a:xfrm>
            <a:off x="609601" y="1487908"/>
            <a:ext cx="10972801" cy="3518693"/>
          </a:xfrm>
        </p:spPr>
        <p:txBody>
          <a:bodyPr/>
          <a:lstStyle>
            <a:lvl1pPr>
              <a:buClr>
                <a:srgbClr val="002548"/>
              </a:buClr>
              <a:defRPr/>
            </a:lvl1pPr>
          </a:lstStyle>
          <a:p>
            <a:endParaRPr lang="en-US" dirty="0"/>
          </a:p>
        </p:txBody>
      </p:sp>
      <p:sp>
        <p:nvSpPr>
          <p:cNvPr id="9" name="Text Placeholder 7"/>
          <p:cNvSpPr>
            <a:spLocks noGrp="1"/>
          </p:cNvSpPr>
          <p:nvPr>
            <p:ph type="body" sz="quarter" idx="10" hasCustomPrompt="1"/>
          </p:nvPr>
        </p:nvSpPr>
        <p:spPr>
          <a:xfrm>
            <a:off x="8738568" y="662859"/>
            <a:ext cx="2843833" cy="312291"/>
          </a:xfrm>
        </p:spPr>
        <p:txBody>
          <a:bodyPr/>
          <a:lstStyle>
            <a:lvl1pPr marL="0" indent="0" algn="r">
              <a:buNone/>
              <a:defRPr sz="1333" b="1">
                <a:solidFill>
                  <a:srgbClr val="003E74"/>
                </a:solidFill>
              </a:defRPr>
            </a:lvl1pPr>
            <a:lvl2pPr marL="609585" indent="0">
              <a:buNone/>
              <a:defRPr sz="1600">
                <a:solidFill>
                  <a:srgbClr val="003E74"/>
                </a:solidFill>
              </a:defRPr>
            </a:lvl2pPr>
            <a:lvl3pPr marL="1219170" indent="0">
              <a:buNone/>
              <a:defRPr sz="1600">
                <a:solidFill>
                  <a:srgbClr val="003E74"/>
                </a:solidFill>
              </a:defRPr>
            </a:lvl3pPr>
            <a:lvl4pPr marL="1828754" indent="0">
              <a:buNone/>
              <a:defRPr sz="1600">
                <a:solidFill>
                  <a:srgbClr val="003E74"/>
                </a:solidFill>
              </a:defRPr>
            </a:lvl4pPr>
            <a:lvl5pPr marL="2438339" indent="0">
              <a:buNone/>
              <a:defRPr sz="1600">
                <a:solidFill>
                  <a:srgbClr val="003E74"/>
                </a:solidFill>
              </a:defRPr>
            </a:lvl5pPr>
          </a:lstStyle>
          <a:p>
            <a:pPr lvl="0"/>
            <a:r>
              <a:rPr lang="en-GB" dirty="0"/>
              <a:t>Click to edit presentation title</a:t>
            </a:r>
            <a:endParaRPr lang="en-US" dirty="0"/>
          </a:p>
        </p:txBody>
      </p:sp>
      <p:sp>
        <p:nvSpPr>
          <p:cNvPr id="11" name="Text Placeholder 3"/>
          <p:cNvSpPr>
            <a:spLocks noGrp="1"/>
          </p:cNvSpPr>
          <p:nvPr>
            <p:ph type="body" sz="quarter" idx="12" hasCustomPrompt="1"/>
          </p:nvPr>
        </p:nvSpPr>
        <p:spPr>
          <a:xfrm>
            <a:off x="9653256" y="984350"/>
            <a:ext cx="1929145" cy="257175"/>
          </a:xfrm>
        </p:spPr>
        <p:txBody>
          <a:bodyPr/>
          <a:lstStyle>
            <a:lvl1pPr marL="0" indent="0" algn="r">
              <a:buNone/>
              <a:defRPr sz="1333">
                <a:solidFill>
                  <a:srgbClr val="003E74"/>
                </a:solidFill>
              </a:defRPr>
            </a:lvl1pPr>
          </a:lstStyle>
          <a:p>
            <a:pPr lvl="0"/>
            <a:r>
              <a:rPr lang="en-US" dirty="0"/>
              <a:t>Click to add the date</a:t>
            </a:r>
          </a:p>
        </p:txBody>
      </p:sp>
      <p:sp>
        <p:nvSpPr>
          <p:cNvPr id="12" name="Text Placeholder 12"/>
          <p:cNvSpPr>
            <a:spLocks noGrp="1"/>
          </p:cNvSpPr>
          <p:nvPr>
            <p:ph type="body" sz="quarter" idx="14" hasCustomPrompt="1"/>
          </p:nvPr>
        </p:nvSpPr>
        <p:spPr>
          <a:xfrm>
            <a:off x="609601" y="5260620"/>
            <a:ext cx="5268383" cy="570541"/>
          </a:xfrm>
        </p:spPr>
        <p:txBody>
          <a:bodyPr/>
          <a:lstStyle>
            <a:lvl1pPr marL="0" indent="0">
              <a:buNone/>
              <a:defRPr sz="1333">
                <a:solidFill>
                  <a:srgbClr val="002548"/>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GB" dirty="0"/>
              <a:t>Click to add caption</a:t>
            </a:r>
            <a:endParaRPr lang="en-US" dirty="0"/>
          </a:p>
        </p:txBody>
      </p:sp>
    </p:spTree>
    <p:extLst>
      <p:ext uri="{BB962C8B-B14F-4D97-AF65-F5344CB8AC3E}">
        <p14:creationId xmlns:p14="http://schemas.microsoft.com/office/powerpoint/2010/main" val="3704400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ltiple images/media and caption">
    <p:spTree>
      <p:nvGrpSpPr>
        <p:cNvPr id="1" name=""/>
        <p:cNvGrpSpPr/>
        <p:nvPr/>
      </p:nvGrpSpPr>
      <p:grpSpPr>
        <a:xfrm>
          <a:off x="0" y="0"/>
          <a:ext cx="0" cy="0"/>
          <a:chOff x="0" y="0"/>
          <a:chExt cx="0" cy="0"/>
        </a:xfrm>
      </p:grpSpPr>
      <p:sp>
        <p:nvSpPr>
          <p:cNvPr id="5" name="Picture Placeholder 8"/>
          <p:cNvSpPr>
            <a:spLocks noGrp="1"/>
          </p:cNvSpPr>
          <p:nvPr>
            <p:ph type="pic" sz="quarter" idx="13"/>
          </p:nvPr>
        </p:nvSpPr>
        <p:spPr>
          <a:xfrm>
            <a:off x="609601" y="1487908"/>
            <a:ext cx="5268383" cy="3481880"/>
          </a:xfrm>
        </p:spPr>
        <p:txBody>
          <a:bodyPr/>
          <a:lstStyle>
            <a:lvl1pPr>
              <a:buClr>
                <a:srgbClr val="002548"/>
              </a:buClr>
              <a:defRPr/>
            </a:lvl1pPr>
          </a:lstStyle>
          <a:p>
            <a:endParaRPr lang="en-US" dirty="0"/>
          </a:p>
        </p:txBody>
      </p:sp>
      <p:sp>
        <p:nvSpPr>
          <p:cNvPr id="6" name="Text Placeholder 12"/>
          <p:cNvSpPr>
            <a:spLocks noGrp="1"/>
          </p:cNvSpPr>
          <p:nvPr>
            <p:ph type="body" sz="quarter" idx="14" hasCustomPrompt="1"/>
          </p:nvPr>
        </p:nvSpPr>
        <p:spPr>
          <a:xfrm>
            <a:off x="609601" y="5260620"/>
            <a:ext cx="5268383" cy="570541"/>
          </a:xfrm>
        </p:spPr>
        <p:txBody>
          <a:bodyPr/>
          <a:lstStyle>
            <a:lvl1pPr marL="0" indent="0">
              <a:buNone/>
              <a:defRPr sz="1333">
                <a:solidFill>
                  <a:srgbClr val="002548"/>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GB" dirty="0"/>
              <a:t>Click to add caption</a:t>
            </a:r>
            <a:endParaRPr lang="en-US" dirty="0"/>
          </a:p>
        </p:txBody>
      </p:sp>
      <p:sp>
        <p:nvSpPr>
          <p:cNvPr id="7" name="Picture Placeholder 8"/>
          <p:cNvSpPr>
            <a:spLocks noGrp="1"/>
          </p:cNvSpPr>
          <p:nvPr>
            <p:ph type="pic" sz="quarter" idx="15"/>
          </p:nvPr>
        </p:nvSpPr>
        <p:spPr>
          <a:xfrm>
            <a:off x="6314019" y="1487910"/>
            <a:ext cx="5268383" cy="1972535"/>
          </a:xfrm>
        </p:spPr>
        <p:txBody>
          <a:bodyPr/>
          <a:lstStyle>
            <a:lvl1pPr>
              <a:buClr>
                <a:srgbClr val="002548"/>
              </a:buClr>
              <a:defRPr/>
            </a:lvl1pPr>
          </a:lstStyle>
          <a:p>
            <a:endParaRPr lang="en-US" dirty="0"/>
          </a:p>
        </p:txBody>
      </p:sp>
      <p:sp>
        <p:nvSpPr>
          <p:cNvPr id="9" name="Picture Placeholder 8"/>
          <p:cNvSpPr>
            <a:spLocks noGrp="1"/>
          </p:cNvSpPr>
          <p:nvPr>
            <p:ph type="pic" sz="quarter" idx="16"/>
          </p:nvPr>
        </p:nvSpPr>
        <p:spPr>
          <a:xfrm>
            <a:off x="6314019" y="3754952"/>
            <a:ext cx="5268383" cy="2076211"/>
          </a:xfrm>
        </p:spPr>
        <p:txBody>
          <a:bodyPr/>
          <a:lstStyle>
            <a:lvl1pPr>
              <a:buClr>
                <a:srgbClr val="002548"/>
              </a:buClr>
              <a:defRPr/>
            </a:lvl1pPr>
          </a:lstStyle>
          <a:p>
            <a:endParaRPr lang="en-US" dirty="0"/>
          </a:p>
        </p:txBody>
      </p:sp>
      <p:sp>
        <p:nvSpPr>
          <p:cNvPr id="8" name="Text Placeholder 7"/>
          <p:cNvSpPr>
            <a:spLocks noGrp="1"/>
          </p:cNvSpPr>
          <p:nvPr>
            <p:ph type="body" sz="quarter" idx="10" hasCustomPrompt="1"/>
          </p:nvPr>
        </p:nvSpPr>
        <p:spPr>
          <a:xfrm>
            <a:off x="8738568" y="662859"/>
            <a:ext cx="2843833" cy="312291"/>
          </a:xfrm>
        </p:spPr>
        <p:txBody>
          <a:bodyPr/>
          <a:lstStyle>
            <a:lvl1pPr marL="0" indent="0" algn="r">
              <a:buNone/>
              <a:defRPr sz="1333" b="1">
                <a:solidFill>
                  <a:srgbClr val="003E74"/>
                </a:solidFill>
              </a:defRPr>
            </a:lvl1pPr>
            <a:lvl2pPr marL="609585" indent="0">
              <a:buNone/>
              <a:defRPr sz="1600">
                <a:solidFill>
                  <a:srgbClr val="003E74"/>
                </a:solidFill>
              </a:defRPr>
            </a:lvl2pPr>
            <a:lvl3pPr marL="1219170" indent="0">
              <a:buNone/>
              <a:defRPr sz="1600">
                <a:solidFill>
                  <a:srgbClr val="003E74"/>
                </a:solidFill>
              </a:defRPr>
            </a:lvl3pPr>
            <a:lvl4pPr marL="1828754" indent="0">
              <a:buNone/>
              <a:defRPr sz="1600">
                <a:solidFill>
                  <a:srgbClr val="003E74"/>
                </a:solidFill>
              </a:defRPr>
            </a:lvl4pPr>
            <a:lvl5pPr marL="2438339" indent="0">
              <a:buNone/>
              <a:defRPr sz="1600">
                <a:solidFill>
                  <a:srgbClr val="003E74"/>
                </a:solidFill>
              </a:defRPr>
            </a:lvl5pPr>
          </a:lstStyle>
          <a:p>
            <a:pPr lvl="0"/>
            <a:r>
              <a:rPr lang="en-GB" dirty="0"/>
              <a:t>Click to edit presentation title</a:t>
            </a:r>
            <a:endParaRPr lang="en-US" dirty="0"/>
          </a:p>
        </p:txBody>
      </p:sp>
      <p:sp>
        <p:nvSpPr>
          <p:cNvPr id="11" name="Text Placeholder 3"/>
          <p:cNvSpPr>
            <a:spLocks noGrp="1"/>
          </p:cNvSpPr>
          <p:nvPr>
            <p:ph type="body" sz="quarter" idx="12" hasCustomPrompt="1"/>
          </p:nvPr>
        </p:nvSpPr>
        <p:spPr>
          <a:xfrm>
            <a:off x="9653256" y="984350"/>
            <a:ext cx="1929145" cy="257175"/>
          </a:xfrm>
        </p:spPr>
        <p:txBody>
          <a:bodyPr/>
          <a:lstStyle>
            <a:lvl1pPr marL="0" indent="0" algn="r">
              <a:buNone/>
              <a:defRPr sz="1333">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218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7"/>
          <p:cNvSpPr>
            <a:spLocks noGrp="1"/>
          </p:cNvSpPr>
          <p:nvPr>
            <p:ph type="body" sz="quarter" idx="10" hasCustomPrompt="1"/>
          </p:nvPr>
        </p:nvSpPr>
        <p:spPr>
          <a:xfrm>
            <a:off x="8738568" y="662859"/>
            <a:ext cx="2843833" cy="312291"/>
          </a:xfrm>
        </p:spPr>
        <p:txBody>
          <a:bodyPr/>
          <a:lstStyle>
            <a:lvl1pPr marL="0" indent="0" algn="r">
              <a:buNone/>
              <a:defRPr sz="1333" b="1">
                <a:solidFill>
                  <a:srgbClr val="003E74"/>
                </a:solidFill>
              </a:defRPr>
            </a:lvl1pPr>
            <a:lvl2pPr marL="609585" indent="0">
              <a:buNone/>
              <a:defRPr sz="1600">
                <a:solidFill>
                  <a:srgbClr val="003E74"/>
                </a:solidFill>
              </a:defRPr>
            </a:lvl2pPr>
            <a:lvl3pPr marL="1219170" indent="0">
              <a:buNone/>
              <a:defRPr sz="1600">
                <a:solidFill>
                  <a:srgbClr val="003E74"/>
                </a:solidFill>
              </a:defRPr>
            </a:lvl3pPr>
            <a:lvl4pPr marL="1828754" indent="0">
              <a:buNone/>
              <a:defRPr sz="1600">
                <a:solidFill>
                  <a:srgbClr val="003E74"/>
                </a:solidFill>
              </a:defRPr>
            </a:lvl4pPr>
            <a:lvl5pPr marL="2438339" indent="0">
              <a:buNone/>
              <a:defRPr sz="1600">
                <a:solidFill>
                  <a:srgbClr val="003E74"/>
                </a:solidFill>
              </a:defRPr>
            </a:lvl5pPr>
          </a:lstStyle>
          <a:p>
            <a:pPr lvl="0"/>
            <a:r>
              <a:rPr lang="en-GB" dirty="0"/>
              <a:t>Click to edit presentation title</a:t>
            </a:r>
            <a:endParaRPr lang="en-US" dirty="0"/>
          </a:p>
        </p:txBody>
      </p:sp>
      <p:sp>
        <p:nvSpPr>
          <p:cNvPr id="7" name="Text Placeholder 3"/>
          <p:cNvSpPr>
            <a:spLocks noGrp="1"/>
          </p:cNvSpPr>
          <p:nvPr>
            <p:ph type="body" sz="quarter" idx="12" hasCustomPrompt="1"/>
          </p:nvPr>
        </p:nvSpPr>
        <p:spPr>
          <a:xfrm>
            <a:off x="9653256" y="984350"/>
            <a:ext cx="1929145" cy="257175"/>
          </a:xfrm>
        </p:spPr>
        <p:txBody>
          <a:bodyPr/>
          <a:lstStyle>
            <a:lvl1pPr marL="0" indent="0" algn="r">
              <a:buNone/>
              <a:defRPr sz="1333">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4243734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EEEE"/>
        </a:solidFill>
        <a:effectLst/>
      </p:bgPr>
    </p:bg>
    <p:spTree>
      <p:nvGrpSpPr>
        <p:cNvPr id="1" name=""/>
        <p:cNvGrpSpPr/>
        <p:nvPr/>
      </p:nvGrpSpPr>
      <p:grpSpPr>
        <a:xfrm>
          <a:off x="0" y="0"/>
          <a:ext cx="0" cy="0"/>
          <a:chOff x="0" y="0"/>
          <a:chExt cx="0" cy="0"/>
        </a:xfrm>
      </p:grpSpPr>
      <p:pic>
        <p:nvPicPr>
          <p:cNvPr id="4" name="Picture 3" descr="College_Powerpoint_Background_16-9.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 y="0"/>
            <a:ext cx="12181172" cy="6858000"/>
          </a:xfrm>
          <a:prstGeom prst="rect">
            <a:avLst/>
          </a:prstGeom>
        </p:spPr>
      </p:pic>
      <p:sp>
        <p:nvSpPr>
          <p:cNvPr id="3" name="Text Placeholder 2"/>
          <p:cNvSpPr>
            <a:spLocks noGrp="1"/>
          </p:cNvSpPr>
          <p:nvPr>
            <p:ph type="body" idx="1"/>
          </p:nvPr>
        </p:nvSpPr>
        <p:spPr>
          <a:xfrm>
            <a:off x="609600" y="2346582"/>
            <a:ext cx="10972800" cy="3484580"/>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itle Placeholder 1"/>
          <p:cNvSpPr>
            <a:spLocks noGrp="1"/>
          </p:cNvSpPr>
          <p:nvPr>
            <p:ph type="title"/>
          </p:nvPr>
        </p:nvSpPr>
        <p:spPr>
          <a:xfrm>
            <a:off x="609600" y="1487909"/>
            <a:ext cx="10972800" cy="507556"/>
          </a:xfrm>
          <a:prstGeom prst="rect">
            <a:avLst/>
          </a:prstGeom>
        </p:spPr>
        <p:txBody>
          <a:bodyPr vert="horz" lIns="0" tIns="45720" rIns="0" bIns="0" rtlCol="0" anchor="ctr">
            <a:noAutofit/>
          </a:bodyPr>
          <a:lstStyle/>
          <a:p>
            <a:r>
              <a:rPr lang="en-GB" dirty="0"/>
              <a:t>Click to edit Master title style</a:t>
            </a:r>
            <a:endParaRPr lang="en-US" dirty="0"/>
          </a:p>
        </p:txBody>
      </p:sp>
    </p:spTree>
    <p:extLst>
      <p:ext uri="{BB962C8B-B14F-4D97-AF65-F5344CB8AC3E}">
        <p14:creationId xmlns:p14="http://schemas.microsoft.com/office/powerpoint/2010/main" val="365636779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hf hdr="0"/>
  <p:txStyles>
    <p:titleStyle>
      <a:lvl1pPr algn="l" defTabSz="609585" rtl="0" eaLnBrk="1" latinLnBrk="0" hangingPunct="1">
        <a:spcBef>
          <a:spcPct val="0"/>
        </a:spcBef>
        <a:buNone/>
        <a:defRPr sz="3200" b="1" kern="1200">
          <a:solidFill>
            <a:srgbClr val="003E74"/>
          </a:solidFill>
          <a:latin typeface="Arial"/>
          <a:ea typeface="+mj-ea"/>
          <a:cs typeface="Arial"/>
        </a:defRPr>
      </a:lvl1pPr>
    </p:titleStyle>
    <p:bodyStyle>
      <a:lvl1pPr marL="457189" indent="-457189" algn="l" defTabSz="609585" rtl="0" eaLnBrk="1" latinLnBrk="0" hangingPunct="1">
        <a:spcBef>
          <a:spcPct val="20000"/>
        </a:spcBef>
        <a:buClr>
          <a:srgbClr val="002548"/>
        </a:buClr>
        <a:buFont typeface="Arial"/>
        <a:buChar char="•"/>
        <a:defRPr sz="2400" kern="1200">
          <a:solidFill>
            <a:schemeClr val="tx1"/>
          </a:solidFill>
          <a:latin typeface="Arial"/>
          <a:ea typeface="+mn-ea"/>
          <a:cs typeface="Arial"/>
        </a:defRPr>
      </a:lvl1pPr>
      <a:lvl2pPr marL="990575" indent="-380990" algn="l" defTabSz="609585" rtl="0" eaLnBrk="1" latinLnBrk="0" hangingPunct="1">
        <a:spcBef>
          <a:spcPct val="20000"/>
        </a:spcBef>
        <a:buClr>
          <a:srgbClr val="002548"/>
        </a:buClr>
        <a:buFont typeface="Arial"/>
        <a:buChar char="–"/>
        <a:defRPr sz="2400" kern="1200">
          <a:solidFill>
            <a:schemeClr val="tx1"/>
          </a:solidFill>
          <a:latin typeface="Arial"/>
          <a:ea typeface="+mn-ea"/>
          <a:cs typeface="Arial"/>
        </a:defRPr>
      </a:lvl2pPr>
      <a:lvl3pPr marL="1523962" indent="-304792" algn="l" defTabSz="609585" rtl="0" eaLnBrk="1" latinLnBrk="0" hangingPunct="1">
        <a:spcBef>
          <a:spcPct val="20000"/>
        </a:spcBef>
        <a:buClr>
          <a:srgbClr val="002548"/>
        </a:buClr>
        <a:buFont typeface="Arial"/>
        <a:buChar char="•"/>
        <a:defRPr sz="1600" kern="1200">
          <a:solidFill>
            <a:schemeClr val="tx1"/>
          </a:solidFill>
          <a:latin typeface="Arial"/>
          <a:ea typeface="+mn-ea"/>
          <a:cs typeface="Arial"/>
        </a:defRPr>
      </a:lvl3pPr>
      <a:lvl4pPr marL="2133547" indent="-304792" algn="l" defTabSz="609585" rtl="0" eaLnBrk="1" latinLnBrk="0" hangingPunct="1">
        <a:spcBef>
          <a:spcPct val="20000"/>
        </a:spcBef>
        <a:buClr>
          <a:srgbClr val="002548"/>
        </a:buClr>
        <a:buFont typeface="Arial"/>
        <a:buChar char="–"/>
        <a:defRPr sz="1600" kern="1200">
          <a:solidFill>
            <a:schemeClr val="tx1"/>
          </a:solidFill>
          <a:latin typeface="Arial"/>
          <a:ea typeface="+mn-ea"/>
          <a:cs typeface="Arial"/>
        </a:defRPr>
      </a:lvl4pPr>
      <a:lvl5pPr marL="2743131" indent="-304792" algn="l" defTabSz="609585" rtl="0" eaLnBrk="1" latinLnBrk="0" hangingPunct="1">
        <a:spcBef>
          <a:spcPct val="20000"/>
        </a:spcBef>
        <a:buClr>
          <a:srgbClr val="002548"/>
        </a:buClr>
        <a:buFont typeface="Arial"/>
        <a:buChar char="»"/>
        <a:defRPr sz="1600"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09600" y="3643907"/>
            <a:ext cx="10972800" cy="604513"/>
          </a:xfrm>
        </p:spPr>
        <p:txBody>
          <a:bodyPr/>
          <a:lstStyle/>
          <a:p>
            <a:pPr algn="ctr"/>
            <a:r>
              <a:rPr lang="en-US" sz="2667" b="1" dirty="0"/>
              <a:t>James Yarmolinsky, PhD</a:t>
            </a:r>
          </a:p>
        </p:txBody>
      </p:sp>
      <p:sp>
        <p:nvSpPr>
          <p:cNvPr id="3" name="Title 2"/>
          <p:cNvSpPr>
            <a:spLocks noGrp="1"/>
          </p:cNvSpPr>
          <p:nvPr>
            <p:ph type="title"/>
          </p:nvPr>
        </p:nvSpPr>
        <p:spPr>
          <a:xfrm>
            <a:off x="609600" y="1768837"/>
            <a:ext cx="10972800" cy="1143000"/>
          </a:xfrm>
        </p:spPr>
        <p:txBody>
          <a:bodyPr/>
          <a:lstStyle/>
          <a:p>
            <a:pPr algn="ctr"/>
            <a:r>
              <a:rPr lang="en-US" sz="3700" b="1" dirty="0"/>
              <a:t>Drug-target Mendelian randomization and dementia risk</a:t>
            </a:r>
            <a:br>
              <a:rPr lang="en-US" sz="3700" b="1" dirty="0"/>
            </a:br>
            <a:r>
              <a:rPr lang="en-US" sz="3400" b="1" dirty="0"/>
              <a:t>(opportunities and challenges)</a:t>
            </a:r>
          </a:p>
        </p:txBody>
      </p:sp>
      <p:sp>
        <p:nvSpPr>
          <p:cNvPr id="4" name="Text Placeholder 3"/>
          <p:cNvSpPr>
            <a:spLocks noGrp="1"/>
          </p:cNvSpPr>
          <p:nvPr>
            <p:ph type="body" sz="quarter" idx="11"/>
          </p:nvPr>
        </p:nvSpPr>
        <p:spPr>
          <a:xfrm>
            <a:off x="609600" y="4248420"/>
            <a:ext cx="10972800" cy="339811"/>
          </a:xfrm>
        </p:spPr>
        <p:txBody>
          <a:bodyPr/>
          <a:lstStyle/>
          <a:p>
            <a:pPr algn="ctr"/>
            <a:r>
              <a:rPr lang="en-US" sz="2100" dirty="0"/>
              <a:t>Advanced Research Fellow, </a:t>
            </a:r>
          </a:p>
          <a:p>
            <a:pPr algn="ctr"/>
            <a:r>
              <a:rPr lang="en-US" sz="2100" dirty="0"/>
              <a:t>Department of Epidemiology and Biostatistics, Imperial College London</a:t>
            </a:r>
          </a:p>
          <a:p>
            <a:pPr algn="ctr"/>
            <a:endParaRPr lang="en-US" sz="2000" dirty="0"/>
          </a:p>
          <a:p>
            <a:pPr algn="ctr"/>
            <a:endParaRPr lang="en-US" sz="1867" dirty="0"/>
          </a:p>
          <a:p>
            <a:endParaRPr lang="en-US" dirty="0"/>
          </a:p>
        </p:txBody>
      </p:sp>
    </p:spTree>
    <p:extLst>
      <p:ext uri="{BB962C8B-B14F-4D97-AF65-F5344CB8AC3E}">
        <p14:creationId xmlns:p14="http://schemas.microsoft.com/office/powerpoint/2010/main" val="4058368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67" dirty="0"/>
              <a:t>LDL cholesterol, statin use and AD risk</a:t>
            </a:r>
          </a:p>
        </p:txBody>
      </p:sp>
      <p:sp>
        <p:nvSpPr>
          <p:cNvPr id="9" name="Rectangle 1">
            <a:extLst>
              <a:ext uri="{FF2B5EF4-FFF2-40B4-BE49-F238E27FC236}">
                <a16:creationId xmlns:a16="http://schemas.microsoft.com/office/drawing/2014/main" id="{D39C47C9-2A50-6E63-0EFD-F0AA2A78B928}"/>
              </a:ext>
            </a:extLst>
          </p:cNvPr>
          <p:cNvSpPr>
            <a:spLocks noChangeArrowheads="1"/>
          </p:cNvSpPr>
          <p:nvPr/>
        </p:nvSpPr>
        <p:spPr bwMode="auto">
          <a:xfrm>
            <a:off x="0" y="-92333"/>
            <a:ext cx="65"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5B616B"/>
              </a:solidFill>
              <a:effectLst/>
              <a:latin typeface="BlinkMacSystemFont"/>
            </a:endParaRPr>
          </a:p>
        </p:txBody>
      </p:sp>
      <p:sp>
        <p:nvSpPr>
          <p:cNvPr id="4" name="TextBox 3">
            <a:extLst>
              <a:ext uri="{FF2B5EF4-FFF2-40B4-BE49-F238E27FC236}">
                <a16:creationId xmlns:a16="http://schemas.microsoft.com/office/drawing/2014/main" id="{B3E686E7-4076-30B7-7D76-5A3490013A36}"/>
              </a:ext>
            </a:extLst>
          </p:cNvPr>
          <p:cNvSpPr txBox="1"/>
          <p:nvPr/>
        </p:nvSpPr>
        <p:spPr>
          <a:xfrm>
            <a:off x="901148" y="4926457"/>
            <a:ext cx="10151165" cy="830997"/>
          </a:xfrm>
          <a:prstGeom prst="rect">
            <a:avLst/>
          </a:prstGeom>
          <a:noFill/>
        </p:spPr>
        <p:txBody>
          <a:bodyPr wrap="square">
            <a:spAutoFit/>
          </a:bodyPr>
          <a:lstStyle/>
          <a:p>
            <a:pPr lvl="0" algn="ctr">
              <a:spcBef>
                <a:spcPct val="20000"/>
              </a:spcBef>
              <a:buClr>
                <a:schemeClr val="accent1"/>
              </a:buClr>
              <a:buSzPct val="85000"/>
              <a:defRPr/>
            </a:pPr>
            <a:r>
              <a:rPr lang="en-US" altLang="en-US" sz="2300" dirty="0"/>
              <a:t>Consistent with large (5-year) RCTs showing no effect of statin intervention on dementia risk (MRC/BHF HPS. Lancet, 2002) </a:t>
            </a:r>
            <a:endParaRPr lang="en-GB" altLang="en-US" sz="2300" dirty="0"/>
          </a:p>
        </p:txBody>
      </p:sp>
      <p:sp>
        <p:nvSpPr>
          <p:cNvPr id="8" name="TextBox 7">
            <a:extLst>
              <a:ext uri="{FF2B5EF4-FFF2-40B4-BE49-F238E27FC236}">
                <a16:creationId xmlns:a16="http://schemas.microsoft.com/office/drawing/2014/main" id="{68B04EA1-F92B-DA0A-C410-A8C45F03CFC7}"/>
              </a:ext>
            </a:extLst>
          </p:cNvPr>
          <p:cNvSpPr txBox="1"/>
          <p:nvPr/>
        </p:nvSpPr>
        <p:spPr>
          <a:xfrm>
            <a:off x="7470913" y="5792064"/>
            <a:ext cx="6142382" cy="369332"/>
          </a:xfrm>
          <a:prstGeom prst="rect">
            <a:avLst/>
          </a:prstGeom>
          <a:noFill/>
        </p:spPr>
        <p:txBody>
          <a:bodyPr wrap="square">
            <a:spAutoFit/>
          </a:bodyPr>
          <a:lstStyle/>
          <a:p>
            <a:r>
              <a:rPr lang="en-US" dirty="0"/>
              <a:t>Williams </a:t>
            </a:r>
            <a:r>
              <a:rPr lang="en-US" i="1" dirty="0"/>
              <a:t>et al</a:t>
            </a:r>
            <a:r>
              <a:rPr lang="en-US" dirty="0"/>
              <a:t>. Ann Neurol 2020;87:30–39 </a:t>
            </a:r>
          </a:p>
        </p:txBody>
      </p:sp>
      <p:pic>
        <p:nvPicPr>
          <p:cNvPr id="11" name="Picture 10" descr="A diagram of drug use and drug use&#10;&#10;Description automatically generated">
            <a:extLst>
              <a:ext uri="{FF2B5EF4-FFF2-40B4-BE49-F238E27FC236}">
                <a16:creationId xmlns:a16="http://schemas.microsoft.com/office/drawing/2014/main" id="{AC7183AB-81C1-DD3D-30AE-3771994CB1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6004" y="2108260"/>
            <a:ext cx="7679991" cy="2759108"/>
          </a:xfrm>
          <a:prstGeom prst="rect">
            <a:avLst/>
          </a:prstGeom>
        </p:spPr>
      </p:pic>
    </p:spTree>
    <p:extLst>
      <p:ext uri="{BB962C8B-B14F-4D97-AF65-F5344CB8AC3E}">
        <p14:creationId xmlns:p14="http://schemas.microsoft.com/office/powerpoint/2010/main" val="615930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67" dirty="0"/>
              <a:t>LDL cholesterol, statin use and AD risk</a:t>
            </a:r>
          </a:p>
        </p:txBody>
      </p:sp>
      <p:sp>
        <p:nvSpPr>
          <p:cNvPr id="9" name="Rectangle 1">
            <a:extLst>
              <a:ext uri="{FF2B5EF4-FFF2-40B4-BE49-F238E27FC236}">
                <a16:creationId xmlns:a16="http://schemas.microsoft.com/office/drawing/2014/main" id="{D39C47C9-2A50-6E63-0EFD-F0AA2A78B928}"/>
              </a:ext>
            </a:extLst>
          </p:cNvPr>
          <p:cNvSpPr>
            <a:spLocks noChangeArrowheads="1"/>
          </p:cNvSpPr>
          <p:nvPr/>
        </p:nvSpPr>
        <p:spPr bwMode="auto">
          <a:xfrm>
            <a:off x="0" y="-92333"/>
            <a:ext cx="65"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5B616B"/>
              </a:solidFill>
              <a:effectLst/>
              <a:latin typeface="BlinkMacSystemFont"/>
            </a:endParaRPr>
          </a:p>
        </p:txBody>
      </p:sp>
      <p:sp>
        <p:nvSpPr>
          <p:cNvPr id="4" name="TextBox 3">
            <a:extLst>
              <a:ext uri="{FF2B5EF4-FFF2-40B4-BE49-F238E27FC236}">
                <a16:creationId xmlns:a16="http://schemas.microsoft.com/office/drawing/2014/main" id="{B3E686E7-4076-30B7-7D76-5A3490013A36}"/>
              </a:ext>
            </a:extLst>
          </p:cNvPr>
          <p:cNvSpPr txBox="1"/>
          <p:nvPr/>
        </p:nvSpPr>
        <p:spPr>
          <a:xfrm>
            <a:off x="901148" y="4926457"/>
            <a:ext cx="10151165" cy="830997"/>
          </a:xfrm>
          <a:prstGeom prst="rect">
            <a:avLst/>
          </a:prstGeom>
          <a:noFill/>
        </p:spPr>
        <p:txBody>
          <a:bodyPr wrap="square">
            <a:spAutoFit/>
          </a:bodyPr>
          <a:lstStyle/>
          <a:p>
            <a:pPr lvl="0" algn="ctr">
              <a:spcBef>
                <a:spcPct val="20000"/>
              </a:spcBef>
              <a:buClr>
                <a:schemeClr val="accent1"/>
              </a:buClr>
              <a:buSzPct val="85000"/>
              <a:defRPr/>
            </a:pPr>
            <a:r>
              <a:rPr lang="en-US" altLang="en-US" sz="2300" dirty="0"/>
              <a:t>Consistent with large (5-year) RCTs showing no effect of statin intervention on dementia risk (MRC/BHF HPS. Lancet, 2002) </a:t>
            </a:r>
            <a:endParaRPr lang="en-GB" altLang="en-US" sz="2300" dirty="0"/>
          </a:p>
        </p:txBody>
      </p:sp>
      <p:sp>
        <p:nvSpPr>
          <p:cNvPr id="8" name="TextBox 7">
            <a:extLst>
              <a:ext uri="{FF2B5EF4-FFF2-40B4-BE49-F238E27FC236}">
                <a16:creationId xmlns:a16="http://schemas.microsoft.com/office/drawing/2014/main" id="{68B04EA1-F92B-DA0A-C410-A8C45F03CFC7}"/>
              </a:ext>
            </a:extLst>
          </p:cNvPr>
          <p:cNvSpPr txBox="1"/>
          <p:nvPr/>
        </p:nvSpPr>
        <p:spPr>
          <a:xfrm>
            <a:off x="7470913" y="5792064"/>
            <a:ext cx="6142382" cy="369332"/>
          </a:xfrm>
          <a:prstGeom prst="rect">
            <a:avLst/>
          </a:prstGeom>
          <a:noFill/>
        </p:spPr>
        <p:txBody>
          <a:bodyPr wrap="square">
            <a:spAutoFit/>
          </a:bodyPr>
          <a:lstStyle/>
          <a:p>
            <a:r>
              <a:rPr lang="en-US" dirty="0"/>
              <a:t>Williams </a:t>
            </a:r>
            <a:r>
              <a:rPr lang="en-US" i="1" dirty="0"/>
              <a:t>et al</a:t>
            </a:r>
            <a:r>
              <a:rPr lang="en-US" dirty="0"/>
              <a:t>. Ann Neurol 2020;87:30–39 </a:t>
            </a:r>
          </a:p>
        </p:txBody>
      </p:sp>
      <p:pic>
        <p:nvPicPr>
          <p:cNvPr id="11" name="Picture 10" descr="A diagram of drug use and drug use&#10;&#10;Description automatically generated">
            <a:extLst>
              <a:ext uri="{FF2B5EF4-FFF2-40B4-BE49-F238E27FC236}">
                <a16:creationId xmlns:a16="http://schemas.microsoft.com/office/drawing/2014/main" id="{AC7183AB-81C1-DD3D-30AE-3771994CB1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6004" y="2108260"/>
            <a:ext cx="7679991" cy="2759108"/>
          </a:xfrm>
          <a:prstGeom prst="rect">
            <a:avLst/>
          </a:prstGeom>
        </p:spPr>
      </p:pic>
      <p:sp>
        <p:nvSpPr>
          <p:cNvPr id="3" name="Rectangle 2">
            <a:extLst>
              <a:ext uri="{FF2B5EF4-FFF2-40B4-BE49-F238E27FC236}">
                <a16:creationId xmlns:a16="http://schemas.microsoft.com/office/drawing/2014/main" id="{16027428-8B21-9EB4-9804-8B90069A7299}"/>
              </a:ext>
            </a:extLst>
          </p:cNvPr>
          <p:cNvSpPr/>
          <p:nvPr/>
        </p:nvSpPr>
        <p:spPr>
          <a:xfrm>
            <a:off x="2256004" y="3180522"/>
            <a:ext cx="7563858" cy="23522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F88AA41E-5B31-FC39-127C-D69BF6F7B4C9}"/>
              </a:ext>
            </a:extLst>
          </p:cNvPr>
          <p:cNvSpPr/>
          <p:nvPr/>
        </p:nvSpPr>
        <p:spPr>
          <a:xfrm>
            <a:off x="2256004" y="4330641"/>
            <a:ext cx="7563858" cy="23522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99254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D2F0104-0325-394B-FD98-DD50497DA6A2}"/>
              </a:ext>
            </a:extLst>
          </p:cNvPr>
          <p:cNvSpPr>
            <a:spLocks noGrp="1"/>
          </p:cNvSpPr>
          <p:nvPr>
            <p:ph idx="1"/>
          </p:nvPr>
        </p:nvSpPr>
        <p:spPr>
          <a:xfrm>
            <a:off x="609600" y="2652730"/>
            <a:ext cx="10972800" cy="3484580"/>
          </a:xfrm>
        </p:spPr>
        <p:txBody>
          <a:bodyPr>
            <a:normAutofit/>
          </a:bodyPr>
          <a:lstStyle/>
          <a:p>
            <a:pPr marL="0" indent="0">
              <a:buNone/>
            </a:pPr>
            <a:r>
              <a:rPr lang="en-US" sz="2200" dirty="0"/>
              <a:t>Type 2 diabetes linked to a 53% higher risk of AD (Zheng </a:t>
            </a:r>
            <a:r>
              <a:rPr lang="en-US" sz="2200" i="1" dirty="0"/>
              <a:t>et al</a:t>
            </a:r>
            <a:r>
              <a:rPr lang="en-US" sz="2200" dirty="0"/>
              <a:t>. </a:t>
            </a:r>
          </a:p>
          <a:p>
            <a:pPr marL="0" indent="0">
              <a:buNone/>
            </a:pPr>
            <a:r>
              <a:rPr lang="en-US" sz="2200" dirty="0"/>
              <a:t>Diabetes Res Clin </a:t>
            </a:r>
            <a:r>
              <a:rPr lang="en-US" sz="2200" dirty="0" err="1"/>
              <a:t>Pract</a:t>
            </a:r>
            <a:r>
              <a:rPr lang="en-US" sz="2200" dirty="0"/>
              <a:t>. 2017, 124:41-47)</a:t>
            </a:r>
          </a:p>
          <a:p>
            <a:pPr marL="0" indent="0">
              <a:buNone/>
            </a:pPr>
            <a:endParaRPr lang="en-US" sz="2200" dirty="0"/>
          </a:p>
          <a:p>
            <a:pPr marL="0" indent="0">
              <a:buNone/>
            </a:pPr>
            <a:r>
              <a:rPr lang="en-US" sz="2200" dirty="0"/>
              <a:t>AD proposed as “type 3 diabetes”</a:t>
            </a:r>
          </a:p>
          <a:p>
            <a:pPr marL="0" indent="0">
              <a:buNone/>
            </a:pPr>
            <a:endParaRPr lang="en-US" sz="2200" dirty="0"/>
          </a:p>
          <a:p>
            <a:pPr marL="0" indent="0">
              <a:buNone/>
            </a:pPr>
            <a:r>
              <a:rPr lang="en-US" sz="2200" dirty="0"/>
              <a:t>Inconclusive findings from clinical trials of anti-diabetic drugs (early or mild-to-moderate AD patients)</a:t>
            </a:r>
          </a:p>
          <a:p>
            <a:pPr marL="0" indent="0">
              <a:buNone/>
            </a:pPr>
            <a:endParaRPr lang="en-GB" baseline="30000" dirty="0"/>
          </a:p>
          <a:p>
            <a:endParaRPr lang="en-GB" baseline="30000" dirty="0"/>
          </a:p>
          <a:p>
            <a:pPr marL="0" indent="0">
              <a:buNone/>
            </a:pPr>
            <a:endParaRPr lang="en-GB" baseline="30000" dirty="0"/>
          </a:p>
        </p:txBody>
      </p:sp>
      <p:pic>
        <p:nvPicPr>
          <p:cNvPr id="4" name="Picture 3" descr="A close-up of a medical document&#10;&#10;Description automatically generated">
            <a:extLst>
              <a:ext uri="{FF2B5EF4-FFF2-40B4-BE49-F238E27FC236}">
                <a16:creationId xmlns:a16="http://schemas.microsoft.com/office/drawing/2014/main" id="{9D4A6477-75AF-3269-D478-9AE546B5B6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077" y="209372"/>
            <a:ext cx="5906012" cy="1981372"/>
          </a:xfrm>
          <a:prstGeom prst="rect">
            <a:avLst/>
          </a:prstGeom>
        </p:spPr>
      </p:pic>
      <p:pic>
        <p:nvPicPr>
          <p:cNvPr id="1026" name="Picture 2" descr="Is Alzheimer's disease a Type 3 Diabetes? A critical appraisal -  ScienceDirect">
            <a:extLst>
              <a:ext uri="{FF2B5EF4-FFF2-40B4-BE49-F238E27FC236}">
                <a16:creationId xmlns:a16="http://schemas.microsoft.com/office/drawing/2014/main" id="{7BF41CBF-38E2-795F-E2A9-B152A870D9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9831" y="1075721"/>
            <a:ext cx="2823934" cy="2353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659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with black lines and dots&#10;&#10;Description automatically generated">
            <a:extLst>
              <a:ext uri="{FF2B5EF4-FFF2-40B4-BE49-F238E27FC236}">
                <a16:creationId xmlns:a16="http://schemas.microsoft.com/office/drawing/2014/main" id="{6B5691E4-19AD-D689-BC7F-6E3AECF7C3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091" y="2147285"/>
            <a:ext cx="10949126" cy="2350894"/>
          </a:xfrm>
          <a:prstGeom prst="rect">
            <a:avLst/>
          </a:prstGeom>
        </p:spPr>
      </p:pic>
      <p:sp>
        <p:nvSpPr>
          <p:cNvPr id="9" name="TextBox 8">
            <a:extLst>
              <a:ext uri="{FF2B5EF4-FFF2-40B4-BE49-F238E27FC236}">
                <a16:creationId xmlns:a16="http://schemas.microsoft.com/office/drawing/2014/main" id="{9C106BD4-5B34-C850-FB20-0018ADFE779D}"/>
              </a:ext>
            </a:extLst>
          </p:cNvPr>
          <p:cNvSpPr txBox="1"/>
          <p:nvPr/>
        </p:nvSpPr>
        <p:spPr>
          <a:xfrm>
            <a:off x="7175376" y="5465970"/>
            <a:ext cx="6094520" cy="369332"/>
          </a:xfrm>
          <a:prstGeom prst="rect">
            <a:avLst/>
          </a:prstGeom>
          <a:noFill/>
        </p:spPr>
        <p:txBody>
          <a:bodyPr wrap="square">
            <a:spAutoFit/>
          </a:bodyPr>
          <a:lstStyle/>
          <a:p>
            <a:r>
              <a:rPr lang="en-US" dirty="0"/>
              <a:t>Tang </a:t>
            </a:r>
            <a:r>
              <a:rPr lang="en-US" i="1" dirty="0"/>
              <a:t>et al</a:t>
            </a:r>
            <a:r>
              <a:rPr lang="en-US" dirty="0"/>
              <a:t>. Neurology. 2022;99:e650-e659.</a:t>
            </a:r>
          </a:p>
        </p:txBody>
      </p:sp>
      <p:sp>
        <p:nvSpPr>
          <p:cNvPr id="10" name="Rectangle 1">
            <a:extLst>
              <a:ext uri="{FF2B5EF4-FFF2-40B4-BE49-F238E27FC236}">
                <a16:creationId xmlns:a16="http://schemas.microsoft.com/office/drawing/2014/main" id="{1B92F8A9-9C1F-FE66-9ED5-1CE15DFC3159}"/>
              </a:ext>
            </a:extLst>
          </p:cNvPr>
          <p:cNvSpPr>
            <a:spLocks noChangeArrowheads="1"/>
          </p:cNvSpPr>
          <p:nvPr/>
        </p:nvSpPr>
        <p:spPr bwMode="auto">
          <a:xfrm>
            <a:off x="0" y="-92333"/>
            <a:ext cx="65"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5B616B"/>
              </a:solidFill>
              <a:effectLst/>
              <a:latin typeface="BlinkMacSystemFont"/>
            </a:endParaRPr>
          </a:p>
        </p:txBody>
      </p:sp>
      <p:sp>
        <p:nvSpPr>
          <p:cNvPr id="11" name="Rectangle 2">
            <a:extLst>
              <a:ext uri="{FF2B5EF4-FFF2-40B4-BE49-F238E27FC236}">
                <a16:creationId xmlns:a16="http://schemas.microsoft.com/office/drawing/2014/main" id="{1ABCBAE7-9A1C-BE56-28C1-51E3FD6454BF}"/>
              </a:ext>
            </a:extLst>
          </p:cNvPr>
          <p:cNvSpPr>
            <a:spLocks noChangeArrowheads="1"/>
          </p:cNvSpPr>
          <p:nvPr/>
        </p:nvSpPr>
        <p:spPr bwMode="auto">
          <a:xfrm>
            <a:off x="152400" y="60067"/>
            <a:ext cx="65"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5B616B"/>
              </a:solidFill>
              <a:effectLst/>
              <a:latin typeface="BlinkMacSystemFont"/>
            </a:endParaRPr>
          </a:p>
        </p:txBody>
      </p:sp>
      <p:sp>
        <p:nvSpPr>
          <p:cNvPr id="6" name="Title 1">
            <a:extLst>
              <a:ext uri="{FF2B5EF4-FFF2-40B4-BE49-F238E27FC236}">
                <a16:creationId xmlns:a16="http://schemas.microsoft.com/office/drawing/2014/main" id="{FA44A3C9-5BEA-56B2-0A5C-C0CB95E72F72}"/>
              </a:ext>
            </a:extLst>
          </p:cNvPr>
          <p:cNvSpPr>
            <a:spLocks noGrp="1"/>
          </p:cNvSpPr>
          <p:nvPr>
            <p:ph type="title"/>
          </p:nvPr>
        </p:nvSpPr>
        <p:spPr>
          <a:xfrm>
            <a:off x="2663687" y="1155834"/>
            <a:ext cx="10972800" cy="507556"/>
          </a:xfrm>
        </p:spPr>
        <p:txBody>
          <a:bodyPr/>
          <a:lstStyle/>
          <a:p>
            <a:r>
              <a:rPr lang="en-US" sz="3067" dirty="0"/>
              <a:t>Anti-diabetic drug targets and AD risk</a:t>
            </a:r>
          </a:p>
        </p:txBody>
      </p:sp>
    </p:spTree>
    <p:extLst>
      <p:ext uri="{BB962C8B-B14F-4D97-AF65-F5344CB8AC3E}">
        <p14:creationId xmlns:p14="http://schemas.microsoft.com/office/powerpoint/2010/main" val="681977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with black lines and dots&#10;&#10;Description automatically generated">
            <a:extLst>
              <a:ext uri="{FF2B5EF4-FFF2-40B4-BE49-F238E27FC236}">
                <a16:creationId xmlns:a16="http://schemas.microsoft.com/office/drawing/2014/main" id="{6B5691E4-19AD-D689-BC7F-6E3AECF7C3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091" y="2147285"/>
            <a:ext cx="10949126" cy="2350894"/>
          </a:xfrm>
          <a:prstGeom prst="rect">
            <a:avLst/>
          </a:prstGeom>
        </p:spPr>
      </p:pic>
      <p:sp>
        <p:nvSpPr>
          <p:cNvPr id="9" name="TextBox 8">
            <a:extLst>
              <a:ext uri="{FF2B5EF4-FFF2-40B4-BE49-F238E27FC236}">
                <a16:creationId xmlns:a16="http://schemas.microsoft.com/office/drawing/2014/main" id="{9C106BD4-5B34-C850-FB20-0018ADFE779D}"/>
              </a:ext>
            </a:extLst>
          </p:cNvPr>
          <p:cNvSpPr txBox="1"/>
          <p:nvPr/>
        </p:nvSpPr>
        <p:spPr>
          <a:xfrm>
            <a:off x="7175376" y="5465970"/>
            <a:ext cx="6094520" cy="369332"/>
          </a:xfrm>
          <a:prstGeom prst="rect">
            <a:avLst/>
          </a:prstGeom>
          <a:noFill/>
        </p:spPr>
        <p:txBody>
          <a:bodyPr wrap="square">
            <a:spAutoFit/>
          </a:bodyPr>
          <a:lstStyle/>
          <a:p>
            <a:r>
              <a:rPr lang="en-US" dirty="0"/>
              <a:t>Tang </a:t>
            </a:r>
            <a:r>
              <a:rPr lang="en-US" i="1" dirty="0"/>
              <a:t>et al</a:t>
            </a:r>
            <a:r>
              <a:rPr lang="en-US" dirty="0"/>
              <a:t>. Neurology. 2022;99:e650-e659.</a:t>
            </a:r>
          </a:p>
        </p:txBody>
      </p:sp>
      <p:sp>
        <p:nvSpPr>
          <p:cNvPr id="10" name="Rectangle 1">
            <a:extLst>
              <a:ext uri="{FF2B5EF4-FFF2-40B4-BE49-F238E27FC236}">
                <a16:creationId xmlns:a16="http://schemas.microsoft.com/office/drawing/2014/main" id="{1B92F8A9-9C1F-FE66-9ED5-1CE15DFC3159}"/>
              </a:ext>
            </a:extLst>
          </p:cNvPr>
          <p:cNvSpPr>
            <a:spLocks noChangeArrowheads="1"/>
          </p:cNvSpPr>
          <p:nvPr/>
        </p:nvSpPr>
        <p:spPr bwMode="auto">
          <a:xfrm>
            <a:off x="0" y="-92333"/>
            <a:ext cx="65"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5B616B"/>
              </a:solidFill>
              <a:effectLst/>
              <a:latin typeface="BlinkMacSystemFont"/>
            </a:endParaRPr>
          </a:p>
        </p:txBody>
      </p:sp>
      <p:sp>
        <p:nvSpPr>
          <p:cNvPr id="11" name="Rectangle 2">
            <a:extLst>
              <a:ext uri="{FF2B5EF4-FFF2-40B4-BE49-F238E27FC236}">
                <a16:creationId xmlns:a16="http://schemas.microsoft.com/office/drawing/2014/main" id="{1ABCBAE7-9A1C-BE56-28C1-51E3FD6454BF}"/>
              </a:ext>
            </a:extLst>
          </p:cNvPr>
          <p:cNvSpPr>
            <a:spLocks noChangeArrowheads="1"/>
          </p:cNvSpPr>
          <p:nvPr/>
        </p:nvSpPr>
        <p:spPr bwMode="auto">
          <a:xfrm>
            <a:off x="152400" y="60067"/>
            <a:ext cx="65"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5B616B"/>
              </a:solidFill>
              <a:effectLst/>
              <a:latin typeface="BlinkMacSystemFont"/>
            </a:endParaRPr>
          </a:p>
        </p:txBody>
      </p:sp>
      <p:sp>
        <p:nvSpPr>
          <p:cNvPr id="2" name="Rectangle 1">
            <a:extLst>
              <a:ext uri="{FF2B5EF4-FFF2-40B4-BE49-F238E27FC236}">
                <a16:creationId xmlns:a16="http://schemas.microsoft.com/office/drawing/2014/main" id="{6698926E-4629-0FBB-E4A3-76A6C3B8B716}"/>
              </a:ext>
            </a:extLst>
          </p:cNvPr>
          <p:cNvSpPr/>
          <p:nvPr/>
        </p:nvSpPr>
        <p:spPr>
          <a:xfrm>
            <a:off x="1384852" y="3074504"/>
            <a:ext cx="8090452" cy="23853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E2B25486-C831-E9ED-EC8E-7B036DAA16E8}"/>
              </a:ext>
            </a:extLst>
          </p:cNvPr>
          <p:cNvSpPr/>
          <p:nvPr/>
        </p:nvSpPr>
        <p:spPr>
          <a:xfrm>
            <a:off x="1384852" y="4001723"/>
            <a:ext cx="8090451" cy="23853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EB510CB0-D9E6-F6D6-27AC-DCF013EAAC47}"/>
              </a:ext>
            </a:extLst>
          </p:cNvPr>
          <p:cNvSpPr>
            <a:spLocks noGrp="1"/>
          </p:cNvSpPr>
          <p:nvPr>
            <p:ph type="title"/>
          </p:nvPr>
        </p:nvSpPr>
        <p:spPr>
          <a:xfrm>
            <a:off x="2663687" y="1155834"/>
            <a:ext cx="10972800" cy="507556"/>
          </a:xfrm>
        </p:spPr>
        <p:txBody>
          <a:bodyPr/>
          <a:lstStyle/>
          <a:p>
            <a:r>
              <a:rPr lang="en-US" sz="3067" dirty="0"/>
              <a:t>Anti-diabetic drug targets and AD risk</a:t>
            </a:r>
          </a:p>
        </p:txBody>
      </p:sp>
    </p:spTree>
    <p:extLst>
      <p:ext uri="{BB962C8B-B14F-4D97-AF65-F5344CB8AC3E}">
        <p14:creationId xmlns:p14="http://schemas.microsoft.com/office/powerpoint/2010/main" val="2642701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C106BD4-5B34-C850-FB20-0018ADFE779D}"/>
              </a:ext>
            </a:extLst>
          </p:cNvPr>
          <p:cNvSpPr txBox="1"/>
          <p:nvPr/>
        </p:nvSpPr>
        <p:spPr>
          <a:xfrm>
            <a:off x="7175376" y="5465970"/>
            <a:ext cx="6094520" cy="369332"/>
          </a:xfrm>
          <a:prstGeom prst="rect">
            <a:avLst/>
          </a:prstGeom>
          <a:noFill/>
        </p:spPr>
        <p:txBody>
          <a:bodyPr wrap="square">
            <a:spAutoFit/>
          </a:bodyPr>
          <a:lstStyle/>
          <a:p>
            <a:r>
              <a:rPr lang="en-US" dirty="0"/>
              <a:t>Tang </a:t>
            </a:r>
            <a:r>
              <a:rPr lang="en-US" i="1" dirty="0"/>
              <a:t>et al</a:t>
            </a:r>
            <a:r>
              <a:rPr lang="en-US" dirty="0"/>
              <a:t>. Neurology. 2022;99:e650-e659.</a:t>
            </a:r>
          </a:p>
        </p:txBody>
      </p:sp>
      <p:sp>
        <p:nvSpPr>
          <p:cNvPr id="10" name="Rectangle 1">
            <a:extLst>
              <a:ext uri="{FF2B5EF4-FFF2-40B4-BE49-F238E27FC236}">
                <a16:creationId xmlns:a16="http://schemas.microsoft.com/office/drawing/2014/main" id="{1B92F8A9-9C1F-FE66-9ED5-1CE15DFC3159}"/>
              </a:ext>
            </a:extLst>
          </p:cNvPr>
          <p:cNvSpPr>
            <a:spLocks noChangeArrowheads="1"/>
          </p:cNvSpPr>
          <p:nvPr/>
        </p:nvSpPr>
        <p:spPr bwMode="auto">
          <a:xfrm>
            <a:off x="0" y="-92333"/>
            <a:ext cx="65"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5B616B"/>
              </a:solidFill>
              <a:effectLst/>
              <a:latin typeface="BlinkMacSystemFont"/>
            </a:endParaRPr>
          </a:p>
        </p:txBody>
      </p:sp>
      <p:sp>
        <p:nvSpPr>
          <p:cNvPr id="11" name="Rectangle 2">
            <a:extLst>
              <a:ext uri="{FF2B5EF4-FFF2-40B4-BE49-F238E27FC236}">
                <a16:creationId xmlns:a16="http://schemas.microsoft.com/office/drawing/2014/main" id="{1ABCBAE7-9A1C-BE56-28C1-51E3FD6454BF}"/>
              </a:ext>
            </a:extLst>
          </p:cNvPr>
          <p:cNvSpPr>
            <a:spLocks noChangeArrowheads="1"/>
          </p:cNvSpPr>
          <p:nvPr/>
        </p:nvSpPr>
        <p:spPr bwMode="auto">
          <a:xfrm>
            <a:off x="152400" y="60067"/>
            <a:ext cx="65"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5B616B"/>
              </a:solidFill>
              <a:effectLst/>
              <a:latin typeface="BlinkMacSystemFont"/>
            </a:endParaRPr>
          </a:p>
        </p:txBody>
      </p:sp>
      <p:sp>
        <p:nvSpPr>
          <p:cNvPr id="4" name="Subtitle 2">
            <a:extLst>
              <a:ext uri="{FF2B5EF4-FFF2-40B4-BE49-F238E27FC236}">
                <a16:creationId xmlns:a16="http://schemas.microsoft.com/office/drawing/2014/main" id="{CBFB83F5-BB56-0303-82A2-1427E7824DF7}"/>
              </a:ext>
            </a:extLst>
          </p:cNvPr>
          <p:cNvSpPr>
            <a:spLocks noGrp="1"/>
          </p:cNvSpPr>
          <p:nvPr>
            <p:ph idx="1"/>
          </p:nvPr>
        </p:nvSpPr>
        <p:spPr>
          <a:xfrm>
            <a:off x="768626" y="1592556"/>
            <a:ext cx="7938052" cy="3484580"/>
          </a:xfrm>
        </p:spPr>
        <p:txBody>
          <a:bodyPr>
            <a:normAutofit/>
          </a:bodyPr>
          <a:lstStyle/>
          <a:p>
            <a:pPr marL="0" indent="0">
              <a:buNone/>
            </a:pPr>
            <a:endParaRPr lang="en-US" sz="2000" dirty="0">
              <a:latin typeface="+mj-lt"/>
            </a:endParaRPr>
          </a:p>
          <a:p>
            <a:pPr marL="0" indent="0">
              <a:buNone/>
            </a:pPr>
            <a:endParaRPr lang="en-GB" sz="2000" baseline="30000" dirty="0">
              <a:latin typeface="+mj-lt"/>
            </a:endParaRPr>
          </a:p>
        </p:txBody>
      </p:sp>
      <p:pic>
        <p:nvPicPr>
          <p:cNvPr id="1026" name="Picture 2" descr="Neonatal diabetes caused by mutations in KCNJ11 or ABCC8 // Diabetes Genes">
            <a:extLst>
              <a:ext uri="{FF2B5EF4-FFF2-40B4-BE49-F238E27FC236}">
                <a16:creationId xmlns:a16="http://schemas.microsoft.com/office/drawing/2014/main" id="{CAF57EF7-5B78-42F5-B6E7-569A82ED72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2650" y="958732"/>
            <a:ext cx="2345023" cy="25812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1194E35-E034-7B01-9445-0B9A8FE732D1}"/>
              </a:ext>
            </a:extLst>
          </p:cNvPr>
          <p:cNvSpPr txBox="1"/>
          <p:nvPr/>
        </p:nvSpPr>
        <p:spPr>
          <a:xfrm>
            <a:off x="768626" y="1592556"/>
            <a:ext cx="8057322" cy="5309146"/>
          </a:xfrm>
          <a:prstGeom prst="rect">
            <a:avLst/>
          </a:prstGeom>
          <a:noFill/>
        </p:spPr>
        <p:txBody>
          <a:bodyPr wrap="square">
            <a:spAutoFit/>
          </a:bodyPr>
          <a:lstStyle/>
          <a:p>
            <a:pPr marL="0" indent="0">
              <a:buNone/>
            </a:pPr>
            <a:r>
              <a:rPr lang="en-US" sz="2400" b="1" i="1" dirty="0"/>
              <a:t>Interpretative challenges?</a:t>
            </a:r>
          </a:p>
          <a:p>
            <a:pPr marL="0" indent="0">
              <a:buNone/>
            </a:pPr>
            <a:endParaRPr lang="en-US" dirty="0"/>
          </a:p>
          <a:p>
            <a:pPr marL="0" indent="0">
              <a:buNone/>
            </a:pPr>
            <a:r>
              <a:rPr lang="en-US" sz="2300" dirty="0"/>
              <a:t>Sulfonylureas block ATP-sensitive potassium (K</a:t>
            </a:r>
            <a:r>
              <a:rPr lang="en-US" sz="2300" baseline="-25000" dirty="0"/>
              <a:t>ATP</a:t>
            </a:r>
            <a:r>
              <a:rPr lang="en-US" sz="2300" dirty="0"/>
              <a:t>) channels</a:t>
            </a:r>
          </a:p>
          <a:p>
            <a:pPr marL="0" indent="0">
              <a:buNone/>
            </a:pPr>
            <a:endParaRPr lang="en-US" sz="2300" dirty="0"/>
          </a:p>
          <a:p>
            <a:pPr marL="0" indent="0">
              <a:buNone/>
            </a:pPr>
            <a:r>
              <a:rPr lang="en-US" sz="2300" dirty="0"/>
              <a:t>K</a:t>
            </a:r>
            <a:r>
              <a:rPr lang="en-US" sz="2300" baseline="-25000" dirty="0"/>
              <a:t>ATP</a:t>
            </a:r>
            <a:r>
              <a:rPr lang="en-US" sz="2300" dirty="0"/>
              <a:t> abundantly expressed in brain</a:t>
            </a:r>
          </a:p>
          <a:p>
            <a:pPr marL="0" indent="0">
              <a:buNone/>
            </a:pPr>
            <a:endParaRPr lang="en-US" sz="2300" dirty="0"/>
          </a:p>
          <a:p>
            <a:pPr marL="0" indent="0">
              <a:buNone/>
            </a:pPr>
            <a:r>
              <a:rPr lang="en-US" sz="2300" b="1" dirty="0"/>
              <a:t>Poor penetration of sulfonylureas across the blood-brain barrier</a:t>
            </a:r>
          </a:p>
          <a:p>
            <a:pPr marL="0" indent="0">
              <a:buNone/>
            </a:pPr>
            <a:endParaRPr lang="en-US" sz="2300" dirty="0"/>
          </a:p>
          <a:p>
            <a:pPr marL="0" indent="0">
              <a:buNone/>
            </a:pPr>
            <a:r>
              <a:rPr lang="en-US" sz="2300" dirty="0"/>
              <a:t>“…</a:t>
            </a:r>
            <a:r>
              <a:rPr lang="en-US" sz="2300" i="1" dirty="0"/>
              <a:t>caution is warranted in repurposing the existing sulfonylurea agents for AD</a:t>
            </a:r>
            <a:r>
              <a:rPr lang="en-US" sz="2300" dirty="0"/>
              <a:t>…”</a:t>
            </a:r>
            <a:endParaRPr lang="en-US" dirty="0"/>
          </a:p>
          <a:p>
            <a:pPr marL="0" indent="0">
              <a:buNone/>
            </a:pPr>
            <a:endParaRPr lang="en-US" sz="1800" b="1" i="1" dirty="0"/>
          </a:p>
          <a:p>
            <a:pPr marL="0" indent="0">
              <a:buNone/>
            </a:pPr>
            <a:endParaRPr lang="en-US" dirty="0"/>
          </a:p>
          <a:p>
            <a:pPr marL="0" indent="0">
              <a:buNone/>
            </a:pPr>
            <a:endParaRPr lang="en-US" sz="1800" dirty="0"/>
          </a:p>
          <a:p>
            <a:pPr marL="0" indent="0">
              <a:buNone/>
            </a:pPr>
            <a:endParaRPr lang="en-US" dirty="0"/>
          </a:p>
          <a:p>
            <a:pPr marL="0" indent="0">
              <a:buNone/>
            </a:pPr>
            <a:endParaRPr lang="en-US" sz="1800" dirty="0"/>
          </a:p>
        </p:txBody>
      </p:sp>
    </p:spTree>
    <p:extLst>
      <p:ext uri="{BB962C8B-B14F-4D97-AF65-F5344CB8AC3E}">
        <p14:creationId xmlns:p14="http://schemas.microsoft.com/office/powerpoint/2010/main" val="3285435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C106BD4-5B34-C850-FB20-0018ADFE779D}"/>
              </a:ext>
            </a:extLst>
          </p:cNvPr>
          <p:cNvSpPr txBox="1"/>
          <p:nvPr/>
        </p:nvSpPr>
        <p:spPr>
          <a:xfrm>
            <a:off x="7175376" y="5465970"/>
            <a:ext cx="6094520" cy="369332"/>
          </a:xfrm>
          <a:prstGeom prst="rect">
            <a:avLst/>
          </a:prstGeom>
          <a:noFill/>
        </p:spPr>
        <p:txBody>
          <a:bodyPr wrap="square">
            <a:spAutoFit/>
          </a:bodyPr>
          <a:lstStyle/>
          <a:p>
            <a:r>
              <a:rPr lang="en-US" dirty="0"/>
              <a:t>Tang </a:t>
            </a:r>
            <a:r>
              <a:rPr lang="en-US" i="1" dirty="0"/>
              <a:t>et al</a:t>
            </a:r>
            <a:r>
              <a:rPr lang="en-US" dirty="0"/>
              <a:t>. Neurology. 2022;99:e650-e659.</a:t>
            </a:r>
          </a:p>
        </p:txBody>
      </p:sp>
      <p:sp>
        <p:nvSpPr>
          <p:cNvPr id="10" name="Rectangle 1">
            <a:extLst>
              <a:ext uri="{FF2B5EF4-FFF2-40B4-BE49-F238E27FC236}">
                <a16:creationId xmlns:a16="http://schemas.microsoft.com/office/drawing/2014/main" id="{1B92F8A9-9C1F-FE66-9ED5-1CE15DFC3159}"/>
              </a:ext>
            </a:extLst>
          </p:cNvPr>
          <p:cNvSpPr>
            <a:spLocks noChangeArrowheads="1"/>
          </p:cNvSpPr>
          <p:nvPr/>
        </p:nvSpPr>
        <p:spPr bwMode="auto">
          <a:xfrm>
            <a:off x="0" y="-92333"/>
            <a:ext cx="65"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5B616B"/>
              </a:solidFill>
              <a:effectLst/>
              <a:latin typeface="BlinkMacSystemFont"/>
            </a:endParaRPr>
          </a:p>
        </p:txBody>
      </p:sp>
      <p:sp>
        <p:nvSpPr>
          <p:cNvPr id="11" name="Rectangle 2">
            <a:extLst>
              <a:ext uri="{FF2B5EF4-FFF2-40B4-BE49-F238E27FC236}">
                <a16:creationId xmlns:a16="http://schemas.microsoft.com/office/drawing/2014/main" id="{1ABCBAE7-9A1C-BE56-28C1-51E3FD6454BF}"/>
              </a:ext>
            </a:extLst>
          </p:cNvPr>
          <p:cNvSpPr>
            <a:spLocks noChangeArrowheads="1"/>
          </p:cNvSpPr>
          <p:nvPr/>
        </p:nvSpPr>
        <p:spPr bwMode="auto">
          <a:xfrm>
            <a:off x="152400" y="60067"/>
            <a:ext cx="65"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5B616B"/>
              </a:solidFill>
              <a:effectLst/>
              <a:latin typeface="BlinkMacSystemFont"/>
            </a:endParaRPr>
          </a:p>
        </p:txBody>
      </p:sp>
      <p:sp>
        <p:nvSpPr>
          <p:cNvPr id="4" name="Subtitle 2">
            <a:extLst>
              <a:ext uri="{FF2B5EF4-FFF2-40B4-BE49-F238E27FC236}">
                <a16:creationId xmlns:a16="http://schemas.microsoft.com/office/drawing/2014/main" id="{CBFB83F5-BB56-0303-82A2-1427E7824DF7}"/>
              </a:ext>
            </a:extLst>
          </p:cNvPr>
          <p:cNvSpPr>
            <a:spLocks noGrp="1"/>
          </p:cNvSpPr>
          <p:nvPr>
            <p:ph idx="1"/>
          </p:nvPr>
        </p:nvSpPr>
        <p:spPr>
          <a:xfrm>
            <a:off x="768626" y="1592556"/>
            <a:ext cx="7938052" cy="3484580"/>
          </a:xfrm>
        </p:spPr>
        <p:txBody>
          <a:bodyPr>
            <a:normAutofit/>
          </a:bodyPr>
          <a:lstStyle/>
          <a:p>
            <a:pPr marL="0" indent="0">
              <a:buNone/>
            </a:pPr>
            <a:endParaRPr lang="en-US" sz="2000" dirty="0">
              <a:latin typeface="+mj-lt"/>
            </a:endParaRPr>
          </a:p>
          <a:p>
            <a:pPr marL="0" indent="0">
              <a:buNone/>
            </a:pPr>
            <a:endParaRPr lang="en-GB" sz="2000" baseline="30000" dirty="0">
              <a:latin typeface="+mj-lt"/>
            </a:endParaRPr>
          </a:p>
        </p:txBody>
      </p:sp>
      <p:pic>
        <p:nvPicPr>
          <p:cNvPr id="1026" name="Picture 2" descr="Neonatal diabetes caused by mutations in KCNJ11 or ABCC8 // Diabetes Genes">
            <a:extLst>
              <a:ext uri="{FF2B5EF4-FFF2-40B4-BE49-F238E27FC236}">
                <a16:creationId xmlns:a16="http://schemas.microsoft.com/office/drawing/2014/main" id="{CAF57EF7-5B78-42F5-B6E7-569A82ED72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2650" y="958732"/>
            <a:ext cx="2345023" cy="25812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1194E35-E034-7B01-9445-0B9A8FE732D1}"/>
              </a:ext>
            </a:extLst>
          </p:cNvPr>
          <p:cNvSpPr txBox="1"/>
          <p:nvPr/>
        </p:nvSpPr>
        <p:spPr>
          <a:xfrm>
            <a:off x="768626" y="1592556"/>
            <a:ext cx="8057322" cy="5663089"/>
          </a:xfrm>
          <a:prstGeom prst="rect">
            <a:avLst/>
          </a:prstGeom>
          <a:noFill/>
        </p:spPr>
        <p:txBody>
          <a:bodyPr wrap="square">
            <a:spAutoFit/>
          </a:bodyPr>
          <a:lstStyle/>
          <a:p>
            <a:pPr marL="0" indent="0">
              <a:buNone/>
            </a:pPr>
            <a:r>
              <a:rPr lang="en-US" sz="2400" b="1" i="1" dirty="0"/>
              <a:t>Interpretative challenges?</a:t>
            </a:r>
          </a:p>
          <a:p>
            <a:pPr marL="0" indent="0">
              <a:buNone/>
            </a:pPr>
            <a:endParaRPr lang="en-US" dirty="0"/>
          </a:p>
          <a:p>
            <a:pPr marL="0" indent="0">
              <a:buNone/>
            </a:pPr>
            <a:r>
              <a:rPr lang="en-US" sz="2300" dirty="0"/>
              <a:t>Poses an interpretative challenge </a:t>
            </a:r>
            <a:r>
              <a:rPr lang="en-US" sz="2300" b="1" i="1" dirty="0"/>
              <a:t>only if presumed MOA of AD effect is via central nervous system</a:t>
            </a:r>
          </a:p>
          <a:p>
            <a:pPr marL="0" indent="0">
              <a:buNone/>
            </a:pPr>
            <a:endParaRPr lang="en-US" sz="2300" b="1" i="1" dirty="0"/>
          </a:p>
          <a:p>
            <a:pPr marL="0" indent="0">
              <a:buNone/>
            </a:pPr>
            <a:r>
              <a:rPr lang="en-US" sz="2300" dirty="0"/>
              <a:t>If sulfonylureas influence circulating biomarkers downstream of K</a:t>
            </a:r>
            <a:r>
              <a:rPr lang="en-US" sz="2300" baseline="-25000" dirty="0"/>
              <a:t>ATP</a:t>
            </a:r>
            <a:r>
              <a:rPr lang="en-US" sz="2300" dirty="0"/>
              <a:t> that can pass through BBB, not an issue</a:t>
            </a:r>
          </a:p>
          <a:p>
            <a:pPr marL="0" indent="0">
              <a:buNone/>
            </a:pPr>
            <a:endParaRPr lang="en-US" sz="2300" dirty="0"/>
          </a:p>
          <a:p>
            <a:pPr marL="0" indent="0">
              <a:buNone/>
            </a:pPr>
            <a:r>
              <a:rPr lang="en-US" sz="2300" dirty="0"/>
              <a:t>Importance of understanding mechanisms for drugs with poor/no penetration of blood-brain barrier </a:t>
            </a:r>
          </a:p>
          <a:p>
            <a:pPr marL="0" indent="0">
              <a:buNone/>
            </a:pPr>
            <a:endParaRPr lang="en-US" sz="2300" dirty="0"/>
          </a:p>
          <a:p>
            <a:pPr marL="0" indent="0">
              <a:buNone/>
            </a:pPr>
            <a:endParaRPr lang="en-US" sz="2300" dirty="0"/>
          </a:p>
          <a:p>
            <a:pPr marL="0" indent="0">
              <a:buNone/>
            </a:pPr>
            <a:endParaRPr lang="en-US" sz="1800" b="1" i="1" dirty="0"/>
          </a:p>
          <a:p>
            <a:pPr marL="0" indent="0">
              <a:buNone/>
            </a:pPr>
            <a:endParaRPr lang="en-US" dirty="0"/>
          </a:p>
          <a:p>
            <a:pPr marL="0" indent="0">
              <a:buNone/>
            </a:pPr>
            <a:endParaRPr lang="en-US" sz="1800" dirty="0"/>
          </a:p>
          <a:p>
            <a:pPr marL="0" indent="0">
              <a:buNone/>
            </a:pPr>
            <a:endParaRPr lang="en-US" dirty="0"/>
          </a:p>
          <a:p>
            <a:pPr marL="0" indent="0">
              <a:buNone/>
            </a:pPr>
            <a:endParaRPr lang="en-US" sz="1800" dirty="0"/>
          </a:p>
        </p:txBody>
      </p:sp>
    </p:spTree>
    <p:extLst>
      <p:ext uri="{BB962C8B-B14F-4D97-AF65-F5344CB8AC3E}">
        <p14:creationId xmlns:p14="http://schemas.microsoft.com/office/powerpoint/2010/main" val="566393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D2F0104-0325-394B-FD98-DD50497DA6A2}"/>
              </a:ext>
            </a:extLst>
          </p:cNvPr>
          <p:cNvSpPr>
            <a:spLocks noGrp="1"/>
          </p:cNvSpPr>
          <p:nvPr>
            <p:ph idx="1"/>
          </p:nvPr>
        </p:nvSpPr>
        <p:spPr>
          <a:xfrm>
            <a:off x="671744" y="1093292"/>
            <a:ext cx="10972800" cy="3484580"/>
          </a:xfrm>
        </p:spPr>
        <p:txBody>
          <a:bodyPr>
            <a:normAutofit lnSpcReduction="10000"/>
          </a:bodyPr>
          <a:lstStyle/>
          <a:p>
            <a:pPr marL="0" indent="0">
              <a:buNone/>
            </a:pPr>
            <a:endParaRPr lang="en-US" dirty="0"/>
          </a:p>
          <a:p>
            <a:pPr marL="0" indent="0">
              <a:spcBef>
                <a:spcPct val="0"/>
              </a:spcBef>
              <a:buNone/>
            </a:pPr>
            <a:r>
              <a:rPr lang="en-US" sz="3067" b="1" dirty="0">
                <a:solidFill>
                  <a:srgbClr val="003E74"/>
                </a:solidFill>
                <a:ea typeface="+mj-ea"/>
              </a:rPr>
              <a:t>Antihypertensive medications</a:t>
            </a:r>
          </a:p>
          <a:p>
            <a:pPr marL="0" indent="0">
              <a:buNone/>
            </a:pPr>
            <a:endParaRPr lang="en-US" dirty="0"/>
          </a:p>
          <a:p>
            <a:pPr marL="0" indent="0">
              <a:buNone/>
            </a:pPr>
            <a:r>
              <a:rPr lang="en-US" dirty="0"/>
              <a:t>Mid-life hypertension linked to increased dementia risk (Livingston </a:t>
            </a:r>
            <a:r>
              <a:rPr lang="en-US" i="1" dirty="0"/>
              <a:t>et al</a:t>
            </a:r>
            <a:r>
              <a:rPr lang="en-US" dirty="0"/>
              <a:t>. Lancet. 2020; 396:413-446)</a:t>
            </a:r>
          </a:p>
          <a:p>
            <a:pPr marL="0" indent="0">
              <a:buNone/>
            </a:pPr>
            <a:endParaRPr lang="en-US" dirty="0"/>
          </a:p>
          <a:p>
            <a:pPr marL="0" indent="0">
              <a:buNone/>
            </a:pPr>
            <a:r>
              <a:rPr lang="en-US" dirty="0"/>
              <a:t>Meta-analyses of clinical trials of antihypertensive medications suggest blood pressure lowering reduces dementia risk (</a:t>
            </a:r>
            <a:r>
              <a:rPr lang="en-US" b="1" dirty="0"/>
              <a:t>OR 0.93, 95% CI 0.88-0.98</a:t>
            </a:r>
            <a:r>
              <a:rPr lang="en-US" dirty="0"/>
              <a:t>, (12 trials, 92,135 participants, I</a:t>
            </a:r>
            <a:r>
              <a:rPr lang="en-US" baseline="30000" dirty="0"/>
              <a:t>2</a:t>
            </a:r>
            <a:r>
              <a:rPr lang="en-US" dirty="0"/>
              <a:t>=0.0%) Hughes </a:t>
            </a:r>
            <a:r>
              <a:rPr lang="en-US" i="1" dirty="0"/>
              <a:t>et al</a:t>
            </a:r>
            <a:r>
              <a:rPr lang="en-US" dirty="0"/>
              <a:t>. JAMA. 2020; 323:1934-1944</a:t>
            </a:r>
          </a:p>
          <a:p>
            <a:pPr marL="0" indent="0">
              <a:buNone/>
            </a:pPr>
            <a:endParaRPr lang="en-US" dirty="0"/>
          </a:p>
        </p:txBody>
      </p:sp>
      <p:sp>
        <p:nvSpPr>
          <p:cNvPr id="4" name="TextBox 3">
            <a:extLst>
              <a:ext uri="{FF2B5EF4-FFF2-40B4-BE49-F238E27FC236}">
                <a16:creationId xmlns:a16="http://schemas.microsoft.com/office/drawing/2014/main" id="{05D104EB-034B-4050-3A5C-5A638FDB9811}"/>
              </a:ext>
            </a:extLst>
          </p:cNvPr>
          <p:cNvSpPr txBox="1"/>
          <p:nvPr/>
        </p:nvSpPr>
        <p:spPr>
          <a:xfrm>
            <a:off x="1067541" y="4366892"/>
            <a:ext cx="6094520" cy="369332"/>
          </a:xfrm>
          <a:prstGeom prst="rect">
            <a:avLst/>
          </a:prstGeom>
          <a:noFill/>
        </p:spPr>
        <p:txBody>
          <a:bodyPr wrap="square">
            <a:spAutoFit/>
          </a:bodyPr>
          <a:lstStyle/>
          <a:p>
            <a:r>
              <a:rPr lang="en-GB" b="0" i="0" dirty="0">
                <a:solidFill>
                  <a:srgbClr val="212121"/>
                </a:solidFill>
                <a:effectLst/>
                <a:latin typeface="BlinkMacSystemFont"/>
              </a:rPr>
              <a:t> </a:t>
            </a:r>
            <a:endParaRPr lang="en-GB" dirty="0"/>
          </a:p>
        </p:txBody>
      </p:sp>
      <p:pic>
        <p:nvPicPr>
          <p:cNvPr id="2052" name="Picture 4" descr="High Blood Pressure Symptoms: Emergency Symptoms, Treatments, and More">
            <a:extLst>
              <a:ext uri="{FF2B5EF4-FFF2-40B4-BE49-F238E27FC236}">
                <a16:creationId xmlns:a16="http://schemas.microsoft.com/office/drawing/2014/main" id="{9F2E84C0-6165-F296-911D-C2694EC0E6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8408" y="199196"/>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087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D2F0104-0325-394B-FD98-DD50497DA6A2}"/>
              </a:ext>
            </a:extLst>
          </p:cNvPr>
          <p:cNvSpPr>
            <a:spLocks noGrp="1"/>
          </p:cNvSpPr>
          <p:nvPr>
            <p:ph idx="1"/>
          </p:nvPr>
        </p:nvSpPr>
        <p:spPr>
          <a:xfrm>
            <a:off x="671744" y="1013780"/>
            <a:ext cx="10972800" cy="3484580"/>
          </a:xfrm>
        </p:spPr>
        <p:txBody>
          <a:bodyPr>
            <a:normAutofit/>
          </a:bodyPr>
          <a:lstStyle/>
          <a:p>
            <a:pPr marL="0" indent="0">
              <a:buNone/>
            </a:pPr>
            <a:endParaRPr lang="en-US" dirty="0"/>
          </a:p>
          <a:p>
            <a:pPr marL="0" indent="0">
              <a:spcBef>
                <a:spcPct val="0"/>
              </a:spcBef>
              <a:buNone/>
            </a:pPr>
            <a:r>
              <a:rPr lang="en-US" sz="3067" b="1" dirty="0">
                <a:solidFill>
                  <a:srgbClr val="003E74"/>
                </a:solidFill>
                <a:ea typeface="+mj-ea"/>
              </a:rPr>
              <a:t>Antihypertensive drug-target MR</a:t>
            </a:r>
          </a:p>
          <a:p>
            <a:pPr marL="0" indent="0">
              <a:buNone/>
            </a:pPr>
            <a:endParaRPr lang="en-US" dirty="0"/>
          </a:p>
          <a:p>
            <a:pPr marL="0" indent="0">
              <a:buNone/>
            </a:pPr>
            <a:r>
              <a:rPr lang="en-US" b="0" i="0" dirty="0">
                <a:solidFill>
                  <a:srgbClr val="000000"/>
                </a:solidFill>
                <a:effectLst/>
                <a:latin typeface="+mj-lt"/>
              </a:rPr>
              <a:t>Drug-target MR analysis suggests </a:t>
            </a:r>
            <a:r>
              <a:rPr lang="en-US" dirty="0">
                <a:solidFill>
                  <a:srgbClr val="000000"/>
                </a:solidFill>
                <a:latin typeface="+mj-lt"/>
              </a:rPr>
              <a:t>genetically-proxied ACE inhibition </a:t>
            </a:r>
            <a:r>
              <a:rPr lang="en-US" b="0" i="0" dirty="0">
                <a:solidFill>
                  <a:srgbClr val="000000"/>
                </a:solidFill>
                <a:effectLst/>
                <a:latin typeface="+mj-lt"/>
              </a:rPr>
              <a:t>is associated with </a:t>
            </a:r>
            <a:r>
              <a:rPr lang="en-US" b="1" i="1" dirty="0">
                <a:solidFill>
                  <a:srgbClr val="000000"/>
                </a:solidFill>
                <a:effectLst/>
                <a:latin typeface="+mj-lt"/>
              </a:rPr>
              <a:t>increased risk </a:t>
            </a:r>
            <a:r>
              <a:rPr lang="en-US" b="0" i="0" dirty="0">
                <a:solidFill>
                  <a:srgbClr val="000000"/>
                </a:solidFill>
                <a:effectLst/>
                <a:latin typeface="+mj-lt"/>
              </a:rPr>
              <a:t>of AD dementia</a:t>
            </a:r>
            <a:endParaRPr lang="en-US" dirty="0"/>
          </a:p>
        </p:txBody>
      </p:sp>
      <p:sp>
        <p:nvSpPr>
          <p:cNvPr id="8" name="TextBox 7">
            <a:extLst>
              <a:ext uri="{FF2B5EF4-FFF2-40B4-BE49-F238E27FC236}">
                <a16:creationId xmlns:a16="http://schemas.microsoft.com/office/drawing/2014/main" id="{727B1246-2BD3-7073-C0AE-4DD27A79C5CF}"/>
              </a:ext>
            </a:extLst>
          </p:cNvPr>
          <p:cNvSpPr txBox="1"/>
          <p:nvPr/>
        </p:nvSpPr>
        <p:spPr>
          <a:xfrm>
            <a:off x="6158144" y="5541148"/>
            <a:ext cx="6096000" cy="369332"/>
          </a:xfrm>
          <a:prstGeom prst="rect">
            <a:avLst/>
          </a:prstGeom>
          <a:noFill/>
        </p:spPr>
        <p:txBody>
          <a:bodyPr wrap="square">
            <a:spAutoFit/>
          </a:bodyPr>
          <a:lstStyle/>
          <a:p>
            <a:pPr marL="0" indent="0">
              <a:buNone/>
            </a:pPr>
            <a:r>
              <a:rPr lang="en-US" b="0" i="0" dirty="0" err="1">
                <a:solidFill>
                  <a:srgbClr val="000000"/>
                </a:solidFill>
                <a:effectLst/>
                <a:latin typeface="+mj-lt"/>
              </a:rPr>
              <a:t>Nassan</a:t>
            </a:r>
            <a:r>
              <a:rPr lang="en-US" b="0" i="0" dirty="0">
                <a:solidFill>
                  <a:srgbClr val="000000"/>
                </a:solidFill>
                <a:effectLst/>
                <a:latin typeface="+mj-lt"/>
              </a:rPr>
              <a:t> </a:t>
            </a:r>
            <a:r>
              <a:rPr lang="en-US" b="0" i="1" dirty="0">
                <a:solidFill>
                  <a:srgbClr val="000000"/>
                </a:solidFill>
                <a:effectLst/>
                <a:latin typeface="+mj-lt"/>
              </a:rPr>
              <a:t>et al</a:t>
            </a:r>
            <a:r>
              <a:rPr lang="en-US" b="0" i="0" dirty="0">
                <a:solidFill>
                  <a:srgbClr val="000000"/>
                </a:solidFill>
                <a:effectLst/>
                <a:latin typeface="+mj-lt"/>
              </a:rPr>
              <a:t>. </a:t>
            </a:r>
            <a:r>
              <a:rPr lang="en-GB" b="0" i="0" dirty="0" err="1">
                <a:solidFill>
                  <a:srgbClr val="212121"/>
                </a:solidFill>
                <a:effectLst/>
                <a:latin typeface="+mj-lt"/>
              </a:rPr>
              <a:t>Alzheimers</a:t>
            </a:r>
            <a:r>
              <a:rPr lang="en-GB" b="0" i="0" dirty="0">
                <a:solidFill>
                  <a:srgbClr val="212121"/>
                </a:solidFill>
                <a:effectLst/>
                <a:latin typeface="+mj-lt"/>
              </a:rPr>
              <a:t> Dement. 2023;19:3894-3901.</a:t>
            </a:r>
          </a:p>
        </p:txBody>
      </p:sp>
      <p:pic>
        <p:nvPicPr>
          <p:cNvPr id="10" name="Picture 9" descr="A screenshot of a computer&#10;&#10;Description automatically generated">
            <a:extLst>
              <a:ext uri="{FF2B5EF4-FFF2-40B4-BE49-F238E27FC236}">
                <a16:creationId xmlns:a16="http://schemas.microsoft.com/office/drawing/2014/main" id="{B4A54472-23CD-0056-AF6E-727962EBC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433" y="3429000"/>
            <a:ext cx="7994073" cy="1691787"/>
          </a:xfrm>
          <a:prstGeom prst="rect">
            <a:avLst/>
          </a:prstGeom>
        </p:spPr>
      </p:pic>
      <p:sp>
        <p:nvSpPr>
          <p:cNvPr id="11" name="Rectangle 10">
            <a:extLst>
              <a:ext uri="{FF2B5EF4-FFF2-40B4-BE49-F238E27FC236}">
                <a16:creationId xmlns:a16="http://schemas.microsoft.com/office/drawing/2014/main" id="{8DA7B420-D480-36E4-F97A-DC1201911956}"/>
              </a:ext>
            </a:extLst>
          </p:cNvPr>
          <p:cNvSpPr/>
          <p:nvPr/>
        </p:nvSpPr>
        <p:spPr>
          <a:xfrm>
            <a:off x="354495" y="3670418"/>
            <a:ext cx="8090451" cy="23853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26" name="Picture 2" descr="Heart Conditions | RM CAPTOPRIL 25 MG TAB | RiteMED">
            <a:extLst>
              <a:ext uri="{FF2B5EF4-FFF2-40B4-BE49-F238E27FC236}">
                <a16:creationId xmlns:a16="http://schemas.microsoft.com/office/drawing/2014/main" id="{A685BD9A-B86E-6371-D0CC-0E45C3EC28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9551" y="391353"/>
            <a:ext cx="2876550"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108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D2F0104-0325-394B-FD98-DD50497DA6A2}"/>
              </a:ext>
            </a:extLst>
          </p:cNvPr>
          <p:cNvSpPr>
            <a:spLocks noGrp="1"/>
          </p:cNvSpPr>
          <p:nvPr>
            <p:ph idx="1"/>
          </p:nvPr>
        </p:nvSpPr>
        <p:spPr>
          <a:xfrm>
            <a:off x="671744" y="1013780"/>
            <a:ext cx="10972800" cy="3484580"/>
          </a:xfrm>
        </p:spPr>
        <p:txBody>
          <a:bodyPr>
            <a:normAutofit/>
          </a:bodyPr>
          <a:lstStyle/>
          <a:p>
            <a:pPr marL="0" indent="0">
              <a:buNone/>
            </a:pPr>
            <a:endParaRPr lang="en-US" dirty="0"/>
          </a:p>
          <a:p>
            <a:pPr marL="0" indent="0">
              <a:spcBef>
                <a:spcPct val="0"/>
              </a:spcBef>
              <a:buNone/>
            </a:pPr>
            <a:r>
              <a:rPr lang="en-US" sz="3067" b="1" dirty="0">
                <a:solidFill>
                  <a:srgbClr val="003E74"/>
                </a:solidFill>
                <a:ea typeface="+mj-ea"/>
              </a:rPr>
              <a:t>Antihypertensive drug-target MR</a:t>
            </a:r>
          </a:p>
          <a:p>
            <a:pPr marL="0" indent="0">
              <a:buNone/>
            </a:pPr>
            <a:endParaRPr lang="en-US" dirty="0"/>
          </a:p>
          <a:p>
            <a:pPr marL="0" indent="0">
              <a:buNone/>
            </a:pPr>
            <a:r>
              <a:rPr lang="en-US" b="0" i="0" dirty="0">
                <a:solidFill>
                  <a:srgbClr val="000000"/>
                </a:solidFill>
                <a:effectLst/>
                <a:latin typeface="+mj-lt"/>
              </a:rPr>
              <a:t>Drug-target MR analysis suggests </a:t>
            </a:r>
            <a:r>
              <a:rPr lang="en-US" dirty="0">
                <a:solidFill>
                  <a:srgbClr val="000000"/>
                </a:solidFill>
                <a:latin typeface="+mj-lt"/>
              </a:rPr>
              <a:t>genetically-proxied ACE inhibition </a:t>
            </a:r>
            <a:r>
              <a:rPr lang="en-US" b="0" i="0" dirty="0">
                <a:solidFill>
                  <a:srgbClr val="000000"/>
                </a:solidFill>
                <a:effectLst/>
                <a:latin typeface="+mj-lt"/>
              </a:rPr>
              <a:t>is associated with </a:t>
            </a:r>
            <a:r>
              <a:rPr lang="en-US" b="1" i="1" dirty="0">
                <a:solidFill>
                  <a:srgbClr val="000000"/>
                </a:solidFill>
                <a:effectLst/>
                <a:latin typeface="+mj-lt"/>
              </a:rPr>
              <a:t>increased risk </a:t>
            </a:r>
            <a:r>
              <a:rPr lang="en-US" b="0" i="0" dirty="0">
                <a:solidFill>
                  <a:srgbClr val="000000"/>
                </a:solidFill>
                <a:effectLst/>
                <a:latin typeface="+mj-lt"/>
              </a:rPr>
              <a:t>of AD dementia</a:t>
            </a:r>
            <a:endParaRPr lang="en-US" dirty="0"/>
          </a:p>
        </p:txBody>
      </p:sp>
      <p:sp>
        <p:nvSpPr>
          <p:cNvPr id="8" name="TextBox 7">
            <a:extLst>
              <a:ext uri="{FF2B5EF4-FFF2-40B4-BE49-F238E27FC236}">
                <a16:creationId xmlns:a16="http://schemas.microsoft.com/office/drawing/2014/main" id="{727B1246-2BD3-7073-C0AE-4DD27A79C5CF}"/>
              </a:ext>
            </a:extLst>
          </p:cNvPr>
          <p:cNvSpPr txBox="1"/>
          <p:nvPr/>
        </p:nvSpPr>
        <p:spPr>
          <a:xfrm>
            <a:off x="6158144" y="5541148"/>
            <a:ext cx="6096000" cy="369332"/>
          </a:xfrm>
          <a:prstGeom prst="rect">
            <a:avLst/>
          </a:prstGeom>
          <a:noFill/>
        </p:spPr>
        <p:txBody>
          <a:bodyPr wrap="square">
            <a:spAutoFit/>
          </a:bodyPr>
          <a:lstStyle/>
          <a:p>
            <a:pPr marL="0" indent="0">
              <a:buNone/>
            </a:pPr>
            <a:r>
              <a:rPr lang="en-US" b="0" i="0" dirty="0" err="1">
                <a:solidFill>
                  <a:srgbClr val="000000"/>
                </a:solidFill>
                <a:effectLst/>
                <a:latin typeface="+mj-lt"/>
              </a:rPr>
              <a:t>Nassan</a:t>
            </a:r>
            <a:r>
              <a:rPr lang="en-US" b="0" i="0" dirty="0">
                <a:solidFill>
                  <a:srgbClr val="000000"/>
                </a:solidFill>
                <a:effectLst/>
                <a:latin typeface="+mj-lt"/>
              </a:rPr>
              <a:t> </a:t>
            </a:r>
            <a:r>
              <a:rPr lang="en-US" b="0" i="1" dirty="0">
                <a:solidFill>
                  <a:srgbClr val="000000"/>
                </a:solidFill>
                <a:effectLst/>
                <a:latin typeface="+mj-lt"/>
              </a:rPr>
              <a:t>et al</a:t>
            </a:r>
            <a:r>
              <a:rPr lang="en-US" b="0" i="0" dirty="0">
                <a:solidFill>
                  <a:srgbClr val="000000"/>
                </a:solidFill>
                <a:effectLst/>
                <a:latin typeface="+mj-lt"/>
              </a:rPr>
              <a:t>. </a:t>
            </a:r>
            <a:r>
              <a:rPr lang="en-GB" b="0" i="0" dirty="0" err="1">
                <a:solidFill>
                  <a:srgbClr val="212121"/>
                </a:solidFill>
                <a:effectLst/>
                <a:latin typeface="+mj-lt"/>
              </a:rPr>
              <a:t>Alzheimers</a:t>
            </a:r>
            <a:r>
              <a:rPr lang="en-GB" b="0" i="0" dirty="0">
                <a:solidFill>
                  <a:srgbClr val="212121"/>
                </a:solidFill>
                <a:effectLst/>
                <a:latin typeface="+mj-lt"/>
              </a:rPr>
              <a:t> Dement. 2023;19:3894-3901.</a:t>
            </a:r>
          </a:p>
        </p:txBody>
      </p:sp>
      <p:pic>
        <p:nvPicPr>
          <p:cNvPr id="10" name="Picture 9" descr="A screenshot of a computer&#10;&#10;Description automatically generated">
            <a:extLst>
              <a:ext uri="{FF2B5EF4-FFF2-40B4-BE49-F238E27FC236}">
                <a16:creationId xmlns:a16="http://schemas.microsoft.com/office/drawing/2014/main" id="{B4A54472-23CD-0056-AF6E-727962EBC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433" y="3429000"/>
            <a:ext cx="7994073" cy="1691787"/>
          </a:xfrm>
          <a:prstGeom prst="rect">
            <a:avLst/>
          </a:prstGeom>
        </p:spPr>
      </p:pic>
      <p:sp>
        <p:nvSpPr>
          <p:cNvPr id="11" name="Rectangle 10">
            <a:extLst>
              <a:ext uri="{FF2B5EF4-FFF2-40B4-BE49-F238E27FC236}">
                <a16:creationId xmlns:a16="http://schemas.microsoft.com/office/drawing/2014/main" id="{8DA7B420-D480-36E4-F97A-DC1201911956}"/>
              </a:ext>
            </a:extLst>
          </p:cNvPr>
          <p:cNvSpPr/>
          <p:nvPr/>
        </p:nvSpPr>
        <p:spPr>
          <a:xfrm>
            <a:off x="354495" y="3670418"/>
            <a:ext cx="8090451" cy="23853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26" name="Picture 2" descr="Heart Conditions | RM CAPTOPRIL 25 MG TAB | RiteMED">
            <a:extLst>
              <a:ext uri="{FF2B5EF4-FFF2-40B4-BE49-F238E27FC236}">
                <a16:creationId xmlns:a16="http://schemas.microsoft.com/office/drawing/2014/main" id="{A685BD9A-B86E-6371-D0CC-0E45C3EC28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9551" y="391353"/>
            <a:ext cx="2876550" cy="1590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314DF67-6E12-886C-0297-189F443B4A4A}"/>
              </a:ext>
            </a:extLst>
          </p:cNvPr>
          <p:cNvSpPr txBox="1"/>
          <p:nvPr/>
        </p:nvSpPr>
        <p:spPr>
          <a:xfrm>
            <a:off x="7144930" y="4410890"/>
            <a:ext cx="6096000" cy="507831"/>
          </a:xfrm>
          <a:prstGeom prst="rect">
            <a:avLst/>
          </a:prstGeom>
          <a:noFill/>
        </p:spPr>
        <p:txBody>
          <a:bodyPr wrap="square">
            <a:spAutoFit/>
          </a:bodyPr>
          <a:lstStyle/>
          <a:p>
            <a:pPr marL="0" indent="0" algn="ctr">
              <a:buNone/>
            </a:pPr>
            <a:r>
              <a:rPr lang="en-GB" sz="2700" b="0" i="1" dirty="0">
                <a:solidFill>
                  <a:srgbClr val="002060"/>
                </a:solidFill>
                <a:effectLst/>
                <a:latin typeface="+mj-lt"/>
              </a:rPr>
              <a:t>Survivor bias? </a:t>
            </a:r>
            <a:endParaRPr lang="en-GB" sz="2700" i="1" dirty="0">
              <a:solidFill>
                <a:srgbClr val="002060"/>
              </a:solidFill>
              <a:latin typeface="+mj-lt"/>
            </a:endParaRPr>
          </a:p>
        </p:txBody>
      </p:sp>
    </p:spTree>
    <p:extLst>
      <p:ext uri="{BB962C8B-B14F-4D97-AF65-F5344CB8AC3E}">
        <p14:creationId xmlns:p14="http://schemas.microsoft.com/office/powerpoint/2010/main" val="3507930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67" dirty="0"/>
              <a:t>Conventional pharmaco-epidemiological studies</a:t>
            </a:r>
          </a:p>
        </p:txBody>
      </p:sp>
      <p:sp>
        <p:nvSpPr>
          <p:cNvPr id="3" name="Content Placeholder 2"/>
          <p:cNvSpPr>
            <a:spLocks noGrp="1"/>
          </p:cNvSpPr>
          <p:nvPr>
            <p:ph idx="1"/>
          </p:nvPr>
        </p:nvSpPr>
        <p:spPr/>
        <p:txBody>
          <a:bodyPr/>
          <a:lstStyle/>
          <a:p>
            <a:r>
              <a:rPr lang="en-US" dirty="0"/>
              <a:t>Numerous cardio-metabolic medications (e.g. lipid-lowering, anti-diabetic, anti-hypertensive) have been linked to dementia risk</a:t>
            </a:r>
          </a:p>
          <a:p>
            <a:r>
              <a:rPr lang="en-US" dirty="0"/>
              <a:t>Vulnerability of conventional observational studies to confounding (residual, unmeasured) and reverse causation preclude robust causal inference</a:t>
            </a:r>
          </a:p>
          <a:p>
            <a:r>
              <a:rPr lang="en-US" b="1" i="1" dirty="0"/>
              <a:t>Causal nature </a:t>
            </a:r>
            <a:r>
              <a:rPr lang="en-US" dirty="0"/>
              <a:t>of associations often unclear</a:t>
            </a:r>
          </a:p>
          <a:p>
            <a:pPr marL="0" indent="0">
              <a:buNone/>
            </a:pPr>
            <a:endParaRPr lang="en-US" dirty="0"/>
          </a:p>
          <a:p>
            <a:endParaRPr lang="en-US" dirty="0"/>
          </a:p>
        </p:txBody>
      </p:sp>
    </p:spTree>
    <p:extLst>
      <p:ext uri="{BB962C8B-B14F-4D97-AF65-F5344CB8AC3E}">
        <p14:creationId xmlns:p14="http://schemas.microsoft.com/office/powerpoint/2010/main" val="1288423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D2F0104-0325-394B-FD98-DD50497DA6A2}"/>
              </a:ext>
            </a:extLst>
          </p:cNvPr>
          <p:cNvSpPr>
            <a:spLocks noGrp="1"/>
          </p:cNvSpPr>
          <p:nvPr>
            <p:ph idx="1"/>
          </p:nvPr>
        </p:nvSpPr>
        <p:spPr>
          <a:xfrm>
            <a:off x="671744" y="1013780"/>
            <a:ext cx="10972800" cy="3484580"/>
          </a:xfrm>
        </p:spPr>
        <p:txBody>
          <a:bodyPr>
            <a:normAutofit/>
          </a:bodyPr>
          <a:lstStyle/>
          <a:p>
            <a:pPr marL="0" indent="0">
              <a:buNone/>
            </a:pPr>
            <a:endParaRPr lang="en-US" dirty="0"/>
          </a:p>
          <a:p>
            <a:pPr marL="0" indent="0">
              <a:spcBef>
                <a:spcPct val="0"/>
              </a:spcBef>
              <a:buNone/>
            </a:pPr>
            <a:r>
              <a:rPr lang="en-US" sz="3067" b="1" dirty="0">
                <a:solidFill>
                  <a:srgbClr val="003E74"/>
                </a:solidFill>
                <a:ea typeface="+mj-ea"/>
              </a:rPr>
              <a:t>Survivor bias in MR studies of AD risk?</a:t>
            </a:r>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05D104EB-034B-4050-3A5C-5A638FDB9811}"/>
              </a:ext>
            </a:extLst>
          </p:cNvPr>
          <p:cNvSpPr txBox="1"/>
          <p:nvPr/>
        </p:nvSpPr>
        <p:spPr>
          <a:xfrm>
            <a:off x="1067541" y="4366892"/>
            <a:ext cx="6094520" cy="369332"/>
          </a:xfrm>
          <a:prstGeom prst="rect">
            <a:avLst/>
          </a:prstGeom>
          <a:noFill/>
        </p:spPr>
        <p:txBody>
          <a:bodyPr wrap="square">
            <a:spAutoFit/>
          </a:bodyPr>
          <a:lstStyle/>
          <a:p>
            <a:r>
              <a:rPr lang="en-GB" b="0" i="0" dirty="0">
                <a:solidFill>
                  <a:srgbClr val="212121"/>
                </a:solidFill>
                <a:effectLst/>
                <a:latin typeface="BlinkMacSystemFont"/>
              </a:rPr>
              <a:t> </a:t>
            </a:r>
            <a:endParaRPr lang="en-GB" dirty="0"/>
          </a:p>
        </p:txBody>
      </p:sp>
      <p:sp>
        <p:nvSpPr>
          <p:cNvPr id="6" name="TextBox 5">
            <a:extLst>
              <a:ext uri="{FF2B5EF4-FFF2-40B4-BE49-F238E27FC236}">
                <a16:creationId xmlns:a16="http://schemas.microsoft.com/office/drawing/2014/main" id="{BC355344-8824-6361-C49E-BD79A8C9B4C0}"/>
              </a:ext>
            </a:extLst>
          </p:cNvPr>
          <p:cNvSpPr txBox="1"/>
          <p:nvPr/>
        </p:nvSpPr>
        <p:spPr>
          <a:xfrm>
            <a:off x="547456" y="2945189"/>
            <a:ext cx="2849217" cy="769441"/>
          </a:xfrm>
          <a:prstGeom prst="rect">
            <a:avLst/>
          </a:prstGeom>
          <a:noFill/>
        </p:spPr>
        <p:txBody>
          <a:bodyPr wrap="square">
            <a:spAutoFit/>
          </a:bodyPr>
          <a:lstStyle/>
          <a:p>
            <a:pPr marL="0" indent="0" algn="ctr">
              <a:buNone/>
            </a:pPr>
            <a:r>
              <a:rPr lang="en-US" sz="2200" b="0" i="0" dirty="0">
                <a:solidFill>
                  <a:srgbClr val="000000"/>
                </a:solidFill>
                <a:effectLst/>
                <a:latin typeface="+mj-lt"/>
              </a:rPr>
              <a:t>Genetically-proxied ACE inhibition</a:t>
            </a:r>
            <a:endParaRPr lang="en-GB" sz="2200" dirty="0">
              <a:solidFill>
                <a:srgbClr val="212121"/>
              </a:solidFill>
              <a:latin typeface="BlinkMacSystemFont"/>
            </a:endParaRPr>
          </a:p>
        </p:txBody>
      </p:sp>
      <p:cxnSp>
        <p:nvCxnSpPr>
          <p:cNvPr id="8" name="Straight Arrow Connector 7">
            <a:extLst>
              <a:ext uri="{FF2B5EF4-FFF2-40B4-BE49-F238E27FC236}">
                <a16:creationId xmlns:a16="http://schemas.microsoft.com/office/drawing/2014/main" id="{763D02AA-31E2-7596-D0D8-ACB473D9AB1E}"/>
              </a:ext>
            </a:extLst>
          </p:cNvPr>
          <p:cNvCxnSpPr/>
          <p:nvPr/>
        </p:nvCxnSpPr>
        <p:spPr>
          <a:xfrm>
            <a:off x="3396673" y="3263648"/>
            <a:ext cx="1563757" cy="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DD3C636E-F956-9ED9-20F5-7BB1D768D6CF}"/>
              </a:ext>
            </a:extLst>
          </p:cNvPr>
          <p:cNvSpPr txBox="1"/>
          <p:nvPr/>
        </p:nvSpPr>
        <p:spPr>
          <a:xfrm>
            <a:off x="4960430" y="2919730"/>
            <a:ext cx="2849217" cy="769441"/>
          </a:xfrm>
          <a:prstGeom prst="rect">
            <a:avLst/>
          </a:prstGeom>
          <a:noFill/>
        </p:spPr>
        <p:txBody>
          <a:bodyPr wrap="square">
            <a:spAutoFit/>
          </a:bodyPr>
          <a:lstStyle/>
          <a:p>
            <a:pPr marL="0" indent="0" algn="ctr">
              <a:buNone/>
            </a:pPr>
            <a:r>
              <a:rPr lang="en-US" sz="2200" b="0" i="0" dirty="0">
                <a:solidFill>
                  <a:srgbClr val="000000"/>
                </a:solidFill>
                <a:effectLst/>
                <a:latin typeface="+mj-lt"/>
              </a:rPr>
              <a:t>Cardiovascular disease</a:t>
            </a:r>
            <a:endParaRPr lang="en-GB" sz="2200" dirty="0">
              <a:solidFill>
                <a:srgbClr val="212121"/>
              </a:solidFill>
              <a:latin typeface="BlinkMacSystemFont"/>
            </a:endParaRPr>
          </a:p>
        </p:txBody>
      </p:sp>
      <p:cxnSp>
        <p:nvCxnSpPr>
          <p:cNvPr id="10" name="Straight Arrow Connector 9">
            <a:extLst>
              <a:ext uri="{FF2B5EF4-FFF2-40B4-BE49-F238E27FC236}">
                <a16:creationId xmlns:a16="http://schemas.microsoft.com/office/drawing/2014/main" id="{909F5819-58A0-44D7-B7A9-54576C810009}"/>
              </a:ext>
            </a:extLst>
          </p:cNvPr>
          <p:cNvCxnSpPr/>
          <p:nvPr/>
        </p:nvCxnSpPr>
        <p:spPr>
          <a:xfrm>
            <a:off x="7809647" y="3263648"/>
            <a:ext cx="1563757" cy="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06235E1-BC5B-2907-9DC0-0562D1B25E83}"/>
              </a:ext>
            </a:extLst>
          </p:cNvPr>
          <p:cNvSpPr txBox="1"/>
          <p:nvPr/>
        </p:nvSpPr>
        <p:spPr>
          <a:xfrm>
            <a:off x="9249116" y="2984945"/>
            <a:ext cx="2849217" cy="430887"/>
          </a:xfrm>
          <a:prstGeom prst="rect">
            <a:avLst/>
          </a:prstGeom>
          <a:noFill/>
        </p:spPr>
        <p:txBody>
          <a:bodyPr wrap="square">
            <a:spAutoFit/>
          </a:bodyPr>
          <a:lstStyle/>
          <a:p>
            <a:pPr marL="0" indent="0" algn="ctr">
              <a:buNone/>
            </a:pPr>
            <a:r>
              <a:rPr lang="en-US" sz="2200" b="0" i="0" dirty="0">
                <a:solidFill>
                  <a:srgbClr val="000000"/>
                </a:solidFill>
                <a:effectLst/>
                <a:latin typeface="+mj-lt"/>
              </a:rPr>
              <a:t>Dementia</a:t>
            </a:r>
            <a:endParaRPr lang="en-GB" sz="2200" dirty="0">
              <a:solidFill>
                <a:srgbClr val="212121"/>
              </a:solidFill>
              <a:latin typeface="BlinkMacSystemFont"/>
            </a:endParaRPr>
          </a:p>
        </p:txBody>
      </p:sp>
      <p:pic>
        <p:nvPicPr>
          <p:cNvPr id="3074" name="Picture 2" descr="Institute for Lifecourse Development | Articles | University of Greenwich">
            <a:extLst>
              <a:ext uri="{FF2B5EF4-FFF2-40B4-BE49-F238E27FC236}">
                <a16:creationId xmlns:a16="http://schemas.microsoft.com/office/drawing/2014/main" id="{41752D97-AF9C-DB4C-9130-DF4F5F3B85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9103" y="4033244"/>
            <a:ext cx="6633723" cy="1780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584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D2F0104-0325-394B-FD98-DD50497DA6A2}"/>
              </a:ext>
            </a:extLst>
          </p:cNvPr>
          <p:cNvSpPr>
            <a:spLocks noGrp="1"/>
          </p:cNvSpPr>
          <p:nvPr>
            <p:ph idx="1"/>
          </p:nvPr>
        </p:nvSpPr>
        <p:spPr>
          <a:xfrm>
            <a:off x="671744" y="1013780"/>
            <a:ext cx="10972800" cy="3484580"/>
          </a:xfrm>
        </p:spPr>
        <p:txBody>
          <a:bodyPr>
            <a:normAutofit/>
          </a:bodyPr>
          <a:lstStyle/>
          <a:p>
            <a:pPr marL="0" indent="0">
              <a:buNone/>
            </a:pPr>
            <a:endParaRPr lang="en-US" dirty="0"/>
          </a:p>
          <a:p>
            <a:pPr marL="0" indent="0">
              <a:spcBef>
                <a:spcPct val="0"/>
              </a:spcBef>
              <a:buNone/>
            </a:pPr>
            <a:r>
              <a:rPr lang="en-US" sz="3067" b="1" dirty="0">
                <a:solidFill>
                  <a:srgbClr val="003E74"/>
                </a:solidFill>
                <a:ea typeface="+mj-ea"/>
              </a:rPr>
              <a:t>Survivor bias in MR studies of AD risk?</a:t>
            </a:r>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05D104EB-034B-4050-3A5C-5A638FDB9811}"/>
              </a:ext>
            </a:extLst>
          </p:cNvPr>
          <p:cNvSpPr txBox="1"/>
          <p:nvPr/>
        </p:nvSpPr>
        <p:spPr>
          <a:xfrm>
            <a:off x="1067541" y="4366892"/>
            <a:ext cx="6094520" cy="369332"/>
          </a:xfrm>
          <a:prstGeom prst="rect">
            <a:avLst/>
          </a:prstGeom>
          <a:noFill/>
        </p:spPr>
        <p:txBody>
          <a:bodyPr wrap="square">
            <a:spAutoFit/>
          </a:bodyPr>
          <a:lstStyle/>
          <a:p>
            <a:r>
              <a:rPr lang="en-GB" b="0" i="0" dirty="0">
                <a:solidFill>
                  <a:srgbClr val="212121"/>
                </a:solidFill>
                <a:effectLst/>
                <a:latin typeface="BlinkMacSystemFont"/>
              </a:rPr>
              <a:t> </a:t>
            </a:r>
            <a:endParaRPr lang="en-GB" dirty="0"/>
          </a:p>
        </p:txBody>
      </p:sp>
      <p:sp>
        <p:nvSpPr>
          <p:cNvPr id="6" name="TextBox 5">
            <a:extLst>
              <a:ext uri="{FF2B5EF4-FFF2-40B4-BE49-F238E27FC236}">
                <a16:creationId xmlns:a16="http://schemas.microsoft.com/office/drawing/2014/main" id="{28D105B0-0EC3-CBF3-5DE9-AC65246D991D}"/>
              </a:ext>
            </a:extLst>
          </p:cNvPr>
          <p:cNvSpPr txBox="1"/>
          <p:nvPr/>
        </p:nvSpPr>
        <p:spPr>
          <a:xfrm>
            <a:off x="2204059" y="2371349"/>
            <a:ext cx="7908170" cy="769441"/>
          </a:xfrm>
          <a:prstGeom prst="rect">
            <a:avLst/>
          </a:prstGeom>
          <a:noFill/>
        </p:spPr>
        <p:txBody>
          <a:bodyPr wrap="square">
            <a:spAutoFit/>
          </a:bodyPr>
          <a:lstStyle/>
          <a:p>
            <a:pPr marL="0" indent="0" algn="ctr">
              <a:buNone/>
            </a:pPr>
            <a:r>
              <a:rPr lang="en-US" sz="2200" b="0" i="0" dirty="0">
                <a:solidFill>
                  <a:srgbClr val="000000"/>
                </a:solidFill>
                <a:effectLst/>
                <a:latin typeface="+mj-lt"/>
              </a:rPr>
              <a:t>Genetically-proxied ACE inhibition (SD) lowers risk of CVD </a:t>
            </a:r>
          </a:p>
          <a:p>
            <a:pPr marL="0" indent="0" algn="ctr">
              <a:buNone/>
            </a:pPr>
            <a:r>
              <a:rPr lang="en-US" sz="2200" b="0" i="0" dirty="0">
                <a:solidFill>
                  <a:srgbClr val="000000"/>
                </a:solidFill>
                <a:effectLst/>
                <a:latin typeface="+mj-lt"/>
              </a:rPr>
              <a:t>(OR 0.96, 95% CI 0.94-0.97, </a:t>
            </a:r>
            <a:r>
              <a:rPr lang="en-US" sz="2200" b="0" i="1" dirty="0">
                <a:solidFill>
                  <a:srgbClr val="000000"/>
                </a:solidFill>
                <a:effectLst/>
                <a:latin typeface="+mj-lt"/>
              </a:rPr>
              <a:t>P</a:t>
            </a:r>
            <a:r>
              <a:rPr lang="en-US" sz="2200" b="0" i="0" dirty="0">
                <a:solidFill>
                  <a:srgbClr val="000000"/>
                </a:solidFill>
                <a:effectLst/>
                <a:latin typeface="+mj-lt"/>
              </a:rPr>
              <a:t>=3x10</a:t>
            </a:r>
            <a:r>
              <a:rPr lang="en-US" sz="2200" b="0" i="0" baseline="30000" dirty="0">
                <a:solidFill>
                  <a:srgbClr val="000000"/>
                </a:solidFill>
                <a:effectLst/>
                <a:latin typeface="+mj-lt"/>
              </a:rPr>
              <a:t>-9</a:t>
            </a:r>
            <a:r>
              <a:rPr lang="en-US" sz="2200" b="0" i="0" dirty="0">
                <a:solidFill>
                  <a:srgbClr val="000000"/>
                </a:solidFill>
                <a:effectLst/>
                <a:latin typeface="+mj-lt"/>
              </a:rPr>
              <a:t> )</a:t>
            </a:r>
            <a:endParaRPr lang="en-GB" sz="2200" i="1" dirty="0">
              <a:solidFill>
                <a:srgbClr val="212121"/>
              </a:solidFill>
              <a:latin typeface="BlinkMacSystemFont"/>
            </a:endParaRPr>
          </a:p>
        </p:txBody>
      </p:sp>
    </p:spTree>
    <p:extLst>
      <p:ext uri="{BB962C8B-B14F-4D97-AF65-F5344CB8AC3E}">
        <p14:creationId xmlns:p14="http://schemas.microsoft.com/office/powerpoint/2010/main" val="256902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D2F0104-0325-394B-FD98-DD50497DA6A2}"/>
              </a:ext>
            </a:extLst>
          </p:cNvPr>
          <p:cNvSpPr>
            <a:spLocks noGrp="1"/>
          </p:cNvSpPr>
          <p:nvPr>
            <p:ph idx="1"/>
          </p:nvPr>
        </p:nvSpPr>
        <p:spPr>
          <a:xfrm>
            <a:off x="671744" y="1013780"/>
            <a:ext cx="10972800" cy="3484580"/>
          </a:xfrm>
        </p:spPr>
        <p:txBody>
          <a:bodyPr>
            <a:normAutofit/>
          </a:bodyPr>
          <a:lstStyle/>
          <a:p>
            <a:pPr marL="0" indent="0">
              <a:buNone/>
            </a:pPr>
            <a:endParaRPr lang="en-US" dirty="0"/>
          </a:p>
          <a:p>
            <a:pPr marL="0" indent="0">
              <a:spcBef>
                <a:spcPct val="0"/>
              </a:spcBef>
              <a:buNone/>
            </a:pPr>
            <a:r>
              <a:rPr lang="en-US" sz="3067" b="1" dirty="0">
                <a:solidFill>
                  <a:srgbClr val="003E74"/>
                </a:solidFill>
                <a:ea typeface="+mj-ea"/>
              </a:rPr>
              <a:t>Survivor bias in MR studies of AD risk?</a:t>
            </a:r>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05D104EB-034B-4050-3A5C-5A638FDB9811}"/>
              </a:ext>
            </a:extLst>
          </p:cNvPr>
          <p:cNvSpPr txBox="1"/>
          <p:nvPr/>
        </p:nvSpPr>
        <p:spPr>
          <a:xfrm>
            <a:off x="1067541" y="4366892"/>
            <a:ext cx="6094520" cy="369332"/>
          </a:xfrm>
          <a:prstGeom prst="rect">
            <a:avLst/>
          </a:prstGeom>
          <a:noFill/>
        </p:spPr>
        <p:txBody>
          <a:bodyPr wrap="square">
            <a:spAutoFit/>
          </a:bodyPr>
          <a:lstStyle/>
          <a:p>
            <a:r>
              <a:rPr lang="en-GB" b="0" i="0" dirty="0">
                <a:solidFill>
                  <a:srgbClr val="212121"/>
                </a:solidFill>
                <a:effectLst/>
                <a:latin typeface="BlinkMacSystemFont"/>
              </a:rPr>
              <a:t> </a:t>
            </a:r>
            <a:endParaRPr lang="en-GB" dirty="0"/>
          </a:p>
        </p:txBody>
      </p:sp>
      <p:sp>
        <p:nvSpPr>
          <p:cNvPr id="2" name="TextBox 1">
            <a:extLst>
              <a:ext uri="{FF2B5EF4-FFF2-40B4-BE49-F238E27FC236}">
                <a16:creationId xmlns:a16="http://schemas.microsoft.com/office/drawing/2014/main" id="{CD77A746-CCA9-3F5C-9FD9-C8FD6ADF2E96}"/>
              </a:ext>
            </a:extLst>
          </p:cNvPr>
          <p:cNvSpPr txBox="1"/>
          <p:nvPr/>
        </p:nvSpPr>
        <p:spPr>
          <a:xfrm>
            <a:off x="931899" y="3843672"/>
            <a:ext cx="3786005" cy="1446550"/>
          </a:xfrm>
          <a:prstGeom prst="rect">
            <a:avLst/>
          </a:prstGeom>
          <a:noFill/>
        </p:spPr>
        <p:txBody>
          <a:bodyPr wrap="square">
            <a:spAutoFit/>
          </a:bodyPr>
          <a:lstStyle/>
          <a:p>
            <a:pPr marL="0" indent="0" algn="ctr">
              <a:buNone/>
            </a:pPr>
            <a:r>
              <a:rPr lang="en-US" sz="2200" b="0" i="0" dirty="0">
                <a:solidFill>
                  <a:srgbClr val="000000"/>
                </a:solidFill>
                <a:effectLst/>
                <a:latin typeface="+mj-lt"/>
              </a:rPr>
              <a:t>Replication of analyses using multivariable drug-target MR to </a:t>
            </a:r>
            <a:r>
              <a:rPr lang="en-US" sz="2200" b="0" i="1" dirty="0">
                <a:solidFill>
                  <a:srgbClr val="000000"/>
                </a:solidFill>
                <a:effectLst/>
                <a:latin typeface="+mj-lt"/>
              </a:rPr>
              <a:t>adjust for liability to CVD</a:t>
            </a:r>
            <a:endParaRPr lang="en-GB" sz="2200" i="1" dirty="0">
              <a:solidFill>
                <a:srgbClr val="212121"/>
              </a:solidFill>
              <a:latin typeface="BlinkMacSystemFont"/>
            </a:endParaRPr>
          </a:p>
        </p:txBody>
      </p:sp>
      <p:sp>
        <p:nvSpPr>
          <p:cNvPr id="5" name="TextBox 4">
            <a:extLst>
              <a:ext uri="{FF2B5EF4-FFF2-40B4-BE49-F238E27FC236}">
                <a16:creationId xmlns:a16="http://schemas.microsoft.com/office/drawing/2014/main" id="{E7B97316-4512-41F7-97CE-36CA5395F82C}"/>
              </a:ext>
            </a:extLst>
          </p:cNvPr>
          <p:cNvSpPr txBox="1"/>
          <p:nvPr/>
        </p:nvSpPr>
        <p:spPr>
          <a:xfrm>
            <a:off x="4426356" y="4012949"/>
            <a:ext cx="7908170" cy="1107996"/>
          </a:xfrm>
          <a:prstGeom prst="rect">
            <a:avLst/>
          </a:prstGeom>
          <a:noFill/>
        </p:spPr>
        <p:txBody>
          <a:bodyPr wrap="square">
            <a:spAutoFit/>
          </a:bodyPr>
          <a:lstStyle/>
          <a:p>
            <a:pPr marL="0" indent="0" algn="ctr">
              <a:buNone/>
            </a:pPr>
            <a:r>
              <a:rPr lang="en-US" sz="2200" b="1" i="0" dirty="0">
                <a:solidFill>
                  <a:srgbClr val="000000"/>
                </a:solidFill>
                <a:effectLst/>
                <a:latin typeface="+mj-lt"/>
              </a:rPr>
              <a:t>Crude MR: </a:t>
            </a:r>
            <a:r>
              <a:rPr lang="en-US" sz="2200" b="0" i="0" dirty="0">
                <a:solidFill>
                  <a:srgbClr val="000000"/>
                </a:solidFill>
                <a:effectLst/>
                <a:latin typeface="+mj-lt"/>
              </a:rPr>
              <a:t>OR 1.07 (95% CI 1.04-1.10, </a:t>
            </a:r>
            <a:r>
              <a:rPr lang="en-US" sz="2200" b="0" i="1" dirty="0">
                <a:solidFill>
                  <a:srgbClr val="000000"/>
                </a:solidFill>
                <a:effectLst/>
                <a:latin typeface="+mj-lt"/>
              </a:rPr>
              <a:t>P</a:t>
            </a:r>
            <a:r>
              <a:rPr lang="en-US" sz="2200" b="0" i="0" dirty="0">
                <a:solidFill>
                  <a:srgbClr val="000000"/>
                </a:solidFill>
                <a:effectLst/>
                <a:latin typeface="+mj-lt"/>
              </a:rPr>
              <a:t>=5x10</a:t>
            </a:r>
            <a:r>
              <a:rPr lang="en-US" sz="2200" b="0" i="0" baseline="30000" dirty="0">
                <a:solidFill>
                  <a:srgbClr val="000000"/>
                </a:solidFill>
                <a:effectLst/>
                <a:latin typeface="+mj-lt"/>
              </a:rPr>
              <a:t>-7</a:t>
            </a:r>
            <a:r>
              <a:rPr lang="en-US" sz="2200" b="0" i="0" dirty="0">
                <a:solidFill>
                  <a:srgbClr val="000000"/>
                </a:solidFill>
                <a:effectLst/>
                <a:latin typeface="+mj-lt"/>
              </a:rPr>
              <a:t>)</a:t>
            </a:r>
          </a:p>
          <a:p>
            <a:pPr marL="0" indent="0" algn="ctr">
              <a:buNone/>
            </a:pPr>
            <a:endParaRPr lang="en-US" sz="2200" b="1" i="0" dirty="0">
              <a:solidFill>
                <a:srgbClr val="000000"/>
              </a:solidFill>
              <a:effectLst/>
              <a:latin typeface="+mj-lt"/>
            </a:endParaRPr>
          </a:p>
          <a:p>
            <a:pPr marL="0" indent="0" algn="ctr">
              <a:buNone/>
            </a:pPr>
            <a:endParaRPr lang="en-GB" sz="2200" dirty="0">
              <a:solidFill>
                <a:srgbClr val="212121"/>
              </a:solidFill>
              <a:latin typeface="BlinkMacSystemFont"/>
            </a:endParaRPr>
          </a:p>
        </p:txBody>
      </p:sp>
      <p:sp>
        <p:nvSpPr>
          <p:cNvPr id="6" name="TextBox 5">
            <a:extLst>
              <a:ext uri="{FF2B5EF4-FFF2-40B4-BE49-F238E27FC236}">
                <a16:creationId xmlns:a16="http://schemas.microsoft.com/office/drawing/2014/main" id="{28D105B0-0EC3-CBF3-5DE9-AC65246D991D}"/>
              </a:ext>
            </a:extLst>
          </p:cNvPr>
          <p:cNvSpPr txBox="1"/>
          <p:nvPr/>
        </p:nvSpPr>
        <p:spPr>
          <a:xfrm>
            <a:off x="2204059" y="2371349"/>
            <a:ext cx="7908170" cy="769441"/>
          </a:xfrm>
          <a:prstGeom prst="rect">
            <a:avLst/>
          </a:prstGeom>
          <a:noFill/>
        </p:spPr>
        <p:txBody>
          <a:bodyPr wrap="square">
            <a:spAutoFit/>
          </a:bodyPr>
          <a:lstStyle/>
          <a:p>
            <a:pPr marL="0" indent="0" algn="ctr">
              <a:buNone/>
            </a:pPr>
            <a:r>
              <a:rPr lang="en-US" sz="2200" b="0" i="0" dirty="0">
                <a:solidFill>
                  <a:srgbClr val="000000"/>
                </a:solidFill>
                <a:effectLst/>
                <a:latin typeface="+mj-lt"/>
              </a:rPr>
              <a:t>Genetically-proxied ACE inhibition (SD) lowers risk of CVD </a:t>
            </a:r>
          </a:p>
          <a:p>
            <a:pPr marL="0" indent="0" algn="ctr">
              <a:buNone/>
            </a:pPr>
            <a:r>
              <a:rPr lang="en-US" sz="2200" b="0" i="0" dirty="0">
                <a:solidFill>
                  <a:srgbClr val="000000"/>
                </a:solidFill>
                <a:effectLst/>
                <a:latin typeface="+mj-lt"/>
              </a:rPr>
              <a:t>(OR 0.96, 95% CI 0.94-0.97, </a:t>
            </a:r>
            <a:r>
              <a:rPr lang="en-US" sz="2200" b="0" i="1" dirty="0">
                <a:solidFill>
                  <a:srgbClr val="000000"/>
                </a:solidFill>
                <a:effectLst/>
                <a:latin typeface="+mj-lt"/>
              </a:rPr>
              <a:t>P</a:t>
            </a:r>
            <a:r>
              <a:rPr lang="en-US" sz="2200" b="0" i="0" dirty="0">
                <a:solidFill>
                  <a:srgbClr val="000000"/>
                </a:solidFill>
                <a:effectLst/>
                <a:latin typeface="+mj-lt"/>
              </a:rPr>
              <a:t>=3x10</a:t>
            </a:r>
            <a:r>
              <a:rPr lang="en-US" sz="2200" b="0" i="0" baseline="30000" dirty="0">
                <a:solidFill>
                  <a:srgbClr val="000000"/>
                </a:solidFill>
                <a:effectLst/>
                <a:latin typeface="+mj-lt"/>
              </a:rPr>
              <a:t>-9</a:t>
            </a:r>
            <a:r>
              <a:rPr lang="en-US" sz="2200" b="0" i="0" dirty="0">
                <a:solidFill>
                  <a:srgbClr val="000000"/>
                </a:solidFill>
                <a:effectLst/>
                <a:latin typeface="+mj-lt"/>
              </a:rPr>
              <a:t> )</a:t>
            </a:r>
            <a:endParaRPr lang="en-GB" sz="2200" i="1" dirty="0">
              <a:solidFill>
                <a:srgbClr val="212121"/>
              </a:solidFill>
              <a:latin typeface="BlinkMacSystemFont"/>
            </a:endParaRPr>
          </a:p>
        </p:txBody>
      </p:sp>
    </p:spTree>
    <p:extLst>
      <p:ext uri="{BB962C8B-B14F-4D97-AF65-F5344CB8AC3E}">
        <p14:creationId xmlns:p14="http://schemas.microsoft.com/office/powerpoint/2010/main" val="216527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D2F0104-0325-394B-FD98-DD50497DA6A2}"/>
              </a:ext>
            </a:extLst>
          </p:cNvPr>
          <p:cNvSpPr>
            <a:spLocks noGrp="1"/>
          </p:cNvSpPr>
          <p:nvPr>
            <p:ph idx="1"/>
          </p:nvPr>
        </p:nvSpPr>
        <p:spPr>
          <a:xfrm>
            <a:off x="671744" y="1013780"/>
            <a:ext cx="10972800" cy="3484580"/>
          </a:xfrm>
        </p:spPr>
        <p:txBody>
          <a:bodyPr>
            <a:normAutofit/>
          </a:bodyPr>
          <a:lstStyle/>
          <a:p>
            <a:pPr marL="0" indent="0">
              <a:buNone/>
            </a:pPr>
            <a:endParaRPr lang="en-US" dirty="0"/>
          </a:p>
          <a:p>
            <a:pPr marL="0" indent="0">
              <a:spcBef>
                <a:spcPct val="0"/>
              </a:spcBef>
              <a:buNone/>
            </a:pPr>
            <a:r>
              <a:rPr lang="en-US" sz="3067" b="1" dirty="0">
                <a:solidFill>
                  <a:srgbClr val="003E74"/>
                </a:solidFill>
                <a:ea typeface="+mj-ea"/>
              </a:rPr>
              <a:t>Survivor bias in MR studies of AD risk?</a:t>
            </a:r>
          </a:p>
          <a:p>
            <a:pPr marL="0" indent="0">
              <a:spcBef>
                <a:spcPct val="0"/>
              </a:spcBef>
              <a:buNone/>
            </a:pPr>
            <a:endParaRPr lang="en-US" sz="3067" b="1" dirty="0">
              <a:solidFill>
                <a:srgbClr val="003E74"/>
              </a:solidFill>
              <a:ea typeface="+mj-ea"/>
            </a:endParaRPr>
          </a:p>
          <a:p>
            <a:pPr marL="0" indent="0">
              <a:buNone/>
            </a:pPr>
            <a:endParaRPr lang="en-US" dirty="0"/>
          </a:p>
        </p:txBody>
      </p:sp>
      <p:sp>
        <p:nvSpPr>
          <p:cNvPr id="4" name="TextBox 3">
            <a:extLst>
              <a:ext uri="{FF2B5EF4-FFF2-40B4-BE49-F238E27FC236}">
                <a16:creationId xmlns:a16="http://schemas.microsoft.com/office/drawing/2014/main" id="{05D104EB-034B-4050-3A5C-5A638FDB9811}"/>
              </a:ext>
            </a:extLst>
          </p:cNvPr>
          <p:cNvSpPr txBox="1"/>
          <p:nvPr/>
        </p:nvSpPr>
        <p:spPr>
          <a:xfrm>
            <a:off x="1067541" y="4366892"/>
            <a:ext cx="6094520" cy="369332"/>
          </a:xfrm>
          <a:prstGeom prst="rect">
            <a:avLst/>
          </a:prstGeom>
          <a:noFill/>
        </p:spPr>
        <p:txBody>
          <a:bodyPr wrap="square">
            <a:spAutoFit/>
          </a:bodyPr>
          <a:lstStyle/>
          <a:p>
            <a:r>
              <a:rPr lang="en-GB" b="0" i="0" dirty="0">
                <a:solidFill>
                  <a:srgbClr val="212121"/>
                </a:solidFill>
                <a:effectLst/>
                <a:latin typeface="BlinkMacSystemFont"/>
              </a:rPr>
              <a:t> </a:t>
            </a:r>
            <a:endParaRPr lang="en-GB" dirty="0"/>
          </a:p>
        </p:txBody>
      </p:sp>
      <p:sp>
        <p:nvSpPr>
          <p:cNvPr id="2" name="TextBox 1">
            <a:extLst>
              <a:ext uri="{FF2B5EF4-FFF2-40B4-BE49-F238E27FC236}">
                <a16:creationId xmlns:a16="http://schemas.microsoft.com/office/drawing/2014/main" id="{CD77A746-CCA9-3F5C-9FD9-C8FD6ADF2E96}"/>
              </a:ext>
            </a:extLst>
          </p:cNvPr>
          <p:cNvSpPr txBox="1"/>
          <p:nvPr/>
        </p:nvSpPr>
        <p:spPr>
          <a:xfrm>
            <a:off x="931899" y="3843672"/>
            <a:ext cx="3786005" cy="1446550"/>
          </a:xfrm>
          <a:prstGeom prst="rect">
            <a:avLst/>
          </a:prstGeom>
          <a:noFill/>
        </p:spPr>
        <p:txBody>
          <a:bodyPr wrap="square">
            <a:spAutoFit/>
          </a:bodyPr>
          <a:lstStyle/>
          <a:p>
            <a:pPr marL="0" indent="0" algn="ctr">
              <a:buNone/>
            </a:pPr>
            <a:r>
              <a:rPr lang="en-US" sz="2200" b="0" i="0" dirty="0">
                <a:solidFill>
                  <a:srgbClr val="000000"/>
                </a:solidFill>
                <a:effectLst/>
                <a:latin typeface="+mj-lt"/>
              </a:rPr>
              <a:t>Replication of analyses using multivariable drug-target MR to </a:t>
            </a:r>
            <a:r>
              <a:rPr lang="en-US" sz="2200" b="0" i="1" dirty="0">
                <a:solidFill>
                  <a:srgbClr val="000000"/>
                </a:solidFill>
                <a:effectLst/>
                <a:latin typeface="+mj-lt"/>
              </a:rPr>
              <a:t>adjust for liability to CVD</a:t>
            </a:r>
            <a:endParaRPr lang="en-GB" sz="2200" i="1" dirty="0">
              <a:solidFill>
                <a:srgbClr val="212121"/>
              </a:solidFill>
              <a:latin typeface="BlinkMacSystemFont"/>
            </a:endParaRPr>
          </a:p>
        </p:txBody>
      </p:sp>
      <p:sp>
        <p:nvSpPr>
          <p:cNvPr id="5" name="TextBox 4">
            <a:extLst>
              <a:ext uri="{FF2B5EF4-FFF2-40B4-BE49-F238E27FC236}">
                <a16:creationId xmlns:a16="http://schemas.microsoft.com/office/drawing/2014/main" id="{E7B97316-4512-41F7-97CE-36CA5395F82C}"/>
              </a:ext>
            </a:extLst>
          </p:cNvPr>
          <p:cNvSpPr txBox="1"/>
          <p:nvPr/>
        </p:nvSpPr>
        <p:spPr>
          <a:xfrm>
            <a:off x="4426356" y="4012949"/>
            <a:ext cx="7908170" cy="1107996"/>
          </a:xfrm>
          <a:prstGeom prst="rect">
            <a:avLst/>
          </a:prstGeom>
          <a:noFill/>
        </p:spPr>
        <p:txBody>
          <a:bodyPr wrap="square">
            <a:spAutoFit/>
          </a:bodyPr>
          <a:lstStyle/>
          <a:p>
            <a:pPr marL="0" indent="0" algn="ctr">
              <a:buNone/>
            </a:pPr>
            <a:r>
              <a:rPr lang="en-US" sz="2200" b="1" i="0" dirty="0">
                <a:solidFill>
                  <a:srgbClr val="000000"/>
                </a:solidFill>
                <a:effectLst/>
                <a:latin typeface="+mj-lt"/>
              </a:rPr>
              <a:t>Crude MR: </a:t>
            </a:r>
            <a:r>
              <a:rPr lang="en-US" sz="2200" b="0" i="0" dirty="0">
                <a:solidFill>
                  <a:srgbClr val="000000"/>
                </a:solidFill>
                <a:effectLst/>
                <a:latin typeface="+mj-lt"/>
              </a:rPr>
              <a:t>OR 1.07 (95% CI 1.04-1.10, </a:t>
            </a:r>
            <a:r>
              <a:rPr lang="en-US" sz="2200" b="0" i="1" dirty="0">
                <a:solidFill>
                  <a:srgbClr val="000000"/>
                </a:solidFill>
                <a:effectLst/>
                <a:latin typeface="+mj-lt"/>
              </a:rPr>
              <a:t>P</a:t>
            </a:r>
            <a:r>
              <a:rPr lang="en-US" sz="2200" b="0" i="0" dirty="0">
                <a:solidFill>
                  <a:srgbClr val="000000"/>
                </a:solidFill>
                <a:effectLst/>
                <a:latin typeface="+mj-lt"/>
              </a:rPr>
              <a:t>=5x10</a:t>
            </a:r>
            <a:r>
              <a:rPr lang="en-US" sz="2200" b="0" i="0" baseline="30000" dirty="0">
                <a:solidFill>
                  <a:srgbClr val="000000"/>
                </a:solidFill>
                <a:effectLst/>
                <a:latin typeface="+mj-lt"/>
              </a:rPr>
              <a:t>-7</a:t>
            </a:r>
            <a:r>
              <a:rPr lang="en-US" sz="2200" b="0" i="0" dirty="0">
                <a:solidFill>
                  <a:srgbClr val="000000"/>
                </a:solidFill>
                <a:effectLst/>
                <a:latin typeface="+mj-lt"/>
              </a:rPr>
              <a:t>)</a:t>
            </a:r>
          </a:p>
          <a:p>
            <a:pPr marL="0" indent="0" algn="ctr">
              <a:buNone/>
            </a:pPr>
            <a:r>
              <a:rPr lang="en-US" sz="2200" b="1" dirty="0">
                <a:solidFill>
                  <a:srgbClr val="000000"/>
                </a:solidFill>
                <a:latin typeface="+mj-lt"/>
              </a:rPr>
              <a:t>Adjusted MVMR:</a:t>
            </a:r>
            <a:r>
              <a:rPr lang="en-US" sz="2200" dirty="0">
                <a:solidFill>
                  <a:srgbClr val="000000"/>
                </a:solidFill>
                <a:latin typeface="+mj-lt"/>
              </a:rPr>
              <a:t> OR 1.03 (95% CI 0.98-1.07), </a:t>
            </a:r>
            <a:r>
              <a:rPr lang="en-US" sz="2200" i="1" dirty="0">
                <a:solidFill>
                  <a:srgbClr val="000000"/>
                </a:solidFill>
                <a:latin typeface="+mj-lt"/>
              </a:rPr>
              <a:t>P</a:t>
            </a:r>
            <a:r>
              <a:rPr lang="en-US" sz="2200" dirty="0">
                <a:solidFill>
                  <a:srgbClr val="000000"/>
                </a:solidFill>
                <a:latin typeface="+mj-lt"/>
              </a:rPr>
              <a:t>=0.22</a:t>
            </a:r>
            <a:endParaRPr lang="en-US" sz="2200" b="1" i="0" dirty="0">
              <a:solidFill>
                <a:srgbClr val="000000"/>
              </a:solidFill>
              <a:effectLst/>
              <a:latin typeface="+mj-lt"/>
            </a:endParaRPr>
          </a:p>
          <a:p>
            <a:pPr marL="0" indent="0" algn="ctr">
              <a:buNone/>
            </a:pPr>
            <a:endParaRPr lang="en-GB" sz="2200" dirty="0">
              <a:solidFill>
                <a:srgbClr val="212121"/>
              </a:solidFill>
              <a:latin typeface="BlinkMacSystemFont"/>
            </a:endParaRPr>
          </a:p>
        </p:txBody>
      </p:sp>
      <p:sp>
        <p:nvSpPr>
          <p:cNvPr id="6" name="TextBox 5">
            <a:extLst>
              <a:ext uri="{FF2B5EF4-FFF2-40B4-BE49-F238E27FC236}">
                <a16:creationId xmlns:a16="http://schemas.microsoft.com/office/drawing/2014/main" id="{28D105B0-0EC3-CBF3-5DE9-AC65246D991D}"/>
              </a:ext>
            </a:extLst>
          </p:cNvPr>
          <p:cNvSpPr txBox="1"/>
          <p:nvPr/>
        </p:nvSpPr>
        <p:spPr>
          <a:xfrm>
            <a:off x="2204059" y="2371349"/>
            <a:ext cx="7908170" cy="769441"/>
          </a:xfrm>
          <a:prstGeom prst="rect">
            <a:avLst/>
          </a:prstGeom>
          <a:noFill/>
        </p:spPr>
        <p:txBody>
          <a:bodyPr wrap="square">
            <a:spAutoFit/>
          </a:bodyPr>
          <a:lstStyle/>
          <a:p>
            <a:pPr marL="0" indent="0" algn="ctr">
              <a:buNone/>
            </a:pPr>
            <a:r>
              <a:rPr lang="en-US" sz="2200" b="0" i="0" dirty="0">
                <a:solidFill>
                  <a:srgbClr val="000000"/>
                </a:solidFill>
                <a:effectLst/>
                <a:latin typeface="+mj-lt"/>
              </a:rPr>
              <a:t>Genetically-proxied ACE inhibition (SD) lowers risk of CVD </a:t>
            </a:r>
          </a:p>
          <a:p>
            <a:pPr marL="0" indent="0" algn="ctr">
              <a:buNone/>
            </a:pPr>
            <a:r>
              <a:rPr lang="en-US" sz="2200" b="0" i="0" dirty="0">
                <a:solidFill>
                  <a:srgbClr val="000000"/>
                </a:solidFill>
                <a:effectLst/>
                <a:latin typeface="+mj-lt"/>
              </a:rPr>
              <a:t>(OR 0.96, 95% CI 0.94-0.97, </a:t>
            </a:r>
            <a:r>
              <a:rPr lang="en-US" sz="2200" b="0" i="1" dirty="0">
                <a:solidFill>
                  <a:srgbClr val="000000"/>
                </a:solidFill>
                <a:effectLst/>
                <a:latin typeface="+mj-lt"/>
              </a:rPr>
              <a:t>P</a:t>
            </a:r>
            <a:r>
              <a:rPr lang="en-US" sz="2200" b="0" i="0" dirty="0">
                <a:solidFill>
                  <a:srgbClr val="000000"/>
                </a:solidFill>
                <a:effectLst/>
                <a:latin typeface="+mj-lt"/>
              </a:rPr>
              <a:t>=3x10</a:t>
            </a:r>
            <a:r>
              <a:rPr lang="en-US" sz="2200" b="0" i="0" baseline="30000" dirty="0">
                <a:solidFill>
                  <a:srgbClr val="000000"/>
                </a:solidFill>
                <a:effectLst/>
                <a:latin typeface="+mj-lt"/>
              </a:rPr>
              <a:t>-9</a:t>
            </a:r>
            <a:r>
              <a:rPr lang="en-US" sz="2200" b="0" i="0" dirty="0">
                <a:solidFill>
                  <a:srgbClr val="000000"/>
                </a:solidFill>
                <a:effectLst/>
                <a:latin typeface="+mj-lt"/>
              </a:rPr>
              <a:t> )</a:t>
            </a:r>
            <a:endParaRPr lang="en-GB" sz="2200" i="1" dirty="0">
              <a:solidFill>
                <a:srgbClr val="212121"/>
              </a:solidFill>
              <a:latin typeface="BlinkMacSystemFont"/>
            </a:endParaRPr>
          </a:p>
        </p:txBody>
      </p:sp>
    </p:spTree>
    <p:extLst>
      <p:ext uri="{BB962C8B-B14F-4D97-AF65-F5344CB8AC3E}">
        <p14:creationId xmlns:p14="http://schemas.microsoft.com/office/powerpoint/2010/main" val="3727561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D2F0104-0325-394B-FD98-DD50497DA6A2}"/>
              </a:ext>
            </a:extLst>
          </p:cNvPr>
          <p:cNvSpPr>
            <a:spLocks noGrp="1"/>
          </p:cNvSpPr>
          <p:nvPr>
            <p:ph idx="1"/>
          </p:nvPr>
        </p:nvSpPr>
        <p:spPr>
          <a:xfrm>
            <a:off x="327187" y="3373420"/>
            <a:ext cx="10972800" cy="3484580"/>
          </a:xfrm>
        </p:spPr>
        <p:txBody>
          <a:bodyPr>
            <a:normAutofit/>
          </a:bodyPr>
          <a:lstStyle/>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05D104EB-034B-4050-3A5C-5A638FDB9811}"/>
              </a:ext>
            </a:extLst>
          </p:cNvPr>
          <p:cNvSpPr txBox="1"/>
          <p:nvPr/>
        </p:nvSpPr>
        <p:spPr>
          <a:xfrm>
            <a:off x="1067541" y="4366892"/>
            <a:ext cx="6094520" cy="369332"/>
          </a:xfrm>
          <a:prstGeom prst="rect">
            <a:avLst/>
          </a:prstGeom>
          <a:noFill/>
        </p:spPr>
        <p:txBody>
          <a:bodyPr wrap="square">
            <a:spAutoFit/>
          </a:bodyPr>
          <a:lstStyle/>
          <a:p>
            <a:r>
              <a:rPr lang="en-GB" b="0" i="0" dirty="0">
                <a:solidFill>
                  <a:srgbClr val="212121"/>
                </a:solidFill>
                <a:effectLst/>
                <a:latin typeface="BlinkMacSystemFont"/>
              </a:rPr>
              <a:t> </a:t>
            </a:r>
            <a:endParaRPr lang="en-GB" dirty="0"/>
          </a:p>
        </p:txBody>
      </p:sp>
      <p:sp>
        <p:nvSpPr>
          <p:cNvPr id="5" name="TextBox 4">
            <a:extLst>
              <a:ext uri="{FF2B5EF4-FFF2-40B4-BE49-F238E27FC236}">
                <a16:creationId xmlns:a16="http://schemas.microsoft.com/office/drawing/2014/main" id="{E7B97316-4512-41F7-97CE-36CA5395F82C}"/>
              </a:ext>
            </a:extLst>
          </p:cNvPr>
          <p:cNvSpPr txBox="1"/>
          <p:nvPr/>
        </p:nvSpPr>
        <p:spPr>
          <a:xfrm>
            <a:off x="571905" y="3782117"/>
            <a:ext cx="5579165" cy="2123658"/>
          </a:xfrm>
          <a:prstGeom prst="rect">
            <a:avLst/>
          </a:prstGeom>
          <a:noFill/>
        </p:spPr>
        <p:txBody>
          <a:bodyPr wrap="square">
            <a:spAutoFit/>
          </a:bodyPr>
          <a:lstStyle/>
          <a:p>
            <a:pPr marL="0" indent="0" algn="ctr">
              <a:buNone/>
            </a:pPr>
            <a:r>
              <a:rPr lang="en-US" sz="2200" b="1" i="0" dirty="0">
                <a:solidFill>
                  <a:srgbClr val="000000"/>
                </a:solidFill>
                <a:effectLst/>
                <a:latin typeface="+mj-lt"/>
              </a:rPr>
              <a:t>Crude MR: </a:t>
            </a:r>
          </a:p>
          <a:p>
            <a:pPr marL="0" indent="0" algn="ctr">
              <a:buNone/>
            </a:pPr>
            <a:r>
              <a:rPr lang="en-US" sz="2200" b="1" dirty="0">
                <a:solidFill>
                  <a:srgbClr val="000000"/>
                </a:solidFill>
                <a:latin typeface="+mj-lt"/>
              </a:rPr>
              <a:t>Smoking: </a:t>
            </a:r>
            <a:r>
              <a:rPr lang="en-US" sz="2200" b="0" i="0" dirty="0">
                <a:solidFill>
                  <a:srgbClr val="000000"/>
                </a:solidFill>
                <a:effectLst/>
                <a:latin typeface="+mj-lt"/>
              </a:rPr>
              <a:t>OR 0.80 (95% CI </a:t>
            </a:r>
            <a:r>
              <a:rPr lang="en-US" sz="2200" dirty="0">
                <a:solidFill>
                  <a:srgbClr val="000000"/>
                </a:solidFill>
                <a:latin typeface="+mj-lt"/>
              </a:rPr>
              <a:t>0.69-0.92</a:t>
            </a:r>
            <a:r>
              <a:rPr lang="en-US" sz="2200" b="0" i="0" dirty="0">
                <a:solidFill>
                  <a:srgbClr val="000000"/>
                </a:solidFill>
                <a:effectLst/>
                <a:latin typeface="+mj-lt"/>
              </a:rPr>
              <a:t>)</a:t>
            </a:r>
          </a:p>
          <a:p>
            <a:pPr marL="0" indent="0" algn="ctr">
              <a:buNone/>
            </a:pPr>
            <a:r>
              <a:rPr lang="en-US" sz="2200" b="1" i="0" dirty="0">
                <a:solidFill>
                  <a:srgbClr val="000000"/>
                </a:solidFill>
                <a:effectLst/>
                <a:latin typeface="+mj-lt"/>
              </a:rPr>
              <a:t>Obesity: </a:t>
            </a:r>
            <a:r>
              <a:rPr lang="en-US" sz="2200" b="0" i="0" dirty="0">
                <a:solidFill>
                  <a:srgbClr val="000000"/>
                </a:solidFill>
                <a:effectLst/>
                <a:latin typeface="+mj-lt"/>
              </a:rPr>
              <a:t>OR 0.87 (95% CI 0.82-0.92)</a:t>
            </a:r>
          </a:p>
          <a:p>
            <a:pPr marL="0" indent="0" algn="ctr">
              <a:buNone/>
            </a:pPr>
            <a:r>
              <a:rPr lang="en-US" sz="2200" b="1" dirty="0">
                <a:solidFill>
                  <a:srgbClr val="000000"/>
                </a:solidFill>
                <a:latin typeface="+mj-lt"/>
              </a:rPr>
              <a:t>Blood pressure: </a:t>
            </a:r>
            <a:r>
              <a:rPr lang="en-US" sz="2200" dirty="0">
                <a:solidFill>
                  <a:srgbClr val="000000"/>
                </a:solidFill>
                <a:latin typeface="+mj-lt"/>
              </a:rPr>
              <a:t>OR 0.90 (0.82-0.99)</a:t>
            </a:r>
            <a:endParaRPr lang="en-US" sz="2200" b="1" i="0" dirty="0">
              <a:solidFill>
                <a:srgbClr val="000000"/>
              </a:solidFill>
              <a:effectLst/>
              <a:latin typeface="+mj-lt"/>
            </a:endParaRPr>
          </a:p>
          <a:p>
            <a:pPr marL="0" indent="0" algn="ctr">
              <a:buNone/>
            </a:pPr>
            <a:endParaRPr lang="en-US" sz="2200" b="0" i="0" dirty="0">
              <a:solidFill>
                <a:srgbClr val="000000"/>
              </a:solidFill>
              <a:effectLst/>
              <a:latin typeface="+mj-lt"/>
            </a:endParaRPr>
          </a:p>
          <a:p>
            <a:pPr marL="0" indent="0" algn="ctr">
              <a:buNone/>
            </a:pPr>
            <a:endParaRPr lang="en-GB" sz="2200" dirty="0">
              <a:solidFill>
                <a:srgbClr val="212121"/>
              </a:solidFill>
              <a:latin typeface="BlinkMacSystemFont"/>
            </a:endParaRPr>
          </a:p>
        </p:txBody>
      </p:sp>
      <p:pic>
        <p:nvPicPr>
          <p:cNvPr id="7" name="Picture 6" descr="A screenshot of a website&#10;&#10;Description automatically generated">
            <a:extLst>
              <a:ext uri="{FF2B5EF4-FFF2-40B4-BE49-F238E27FC236}">
                <a16:creationId xmlns:a16="http://schemas.microsoft.com/office/drawing/2014/main" id="{DA1131A3-B042-23A1-0FC1-01E4421CB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190" y="1510273"/>
            <a:ext cx="6591871" cy="1806097"/>
          </a:xfrm>
          <a:prstGeom prst="rect">
            <a:avLst/>
          </a:prstGeom>
        </p:spPr>
      </p:pic>
    </p:spTree>
    <p:extLst>
      <p:ext uri="{BB962C8B-B14F-4D97-AF65-F5344CB8AC3E}">
        <p14:creationId xmlns:p14="http://schemas.microsoft.com/office/powerpoint/2010/main" val="3298148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D2F0104-0325-394B-FD98-DD50497DA6A2}"/>
              </a:ext>
            </a:extLst>
          </p:cNvPr>
          <p:cNvSpPr>
            <a:spLocks noGrp="1"/>
          </p:cNvSpPr>
          <p:nvPr>
            <p:ph idx="1"/>
          </p:nvPr>
        </p:nvSpPr>
        <p:spPr>
          <a:xfrm>
            <a:off x="327187" y="3373420"/>
            <a:ext cx="10972800" cy="3484580"/>
          </a:xfrm>
        </p:spPr>
        <p:txBody>
          <a:bodyPr>
            <a:normAutofit/>
          </a:bodyPr>
          <a:lstStyle/>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05D104EB-034B-4050-3A5C-5A638FDB9811}"/>
              </a:ext>
            </a:extLst>
          </p:cNvPr>
          <p:cNvSpPr txBox="1"/>
          <p:nvPr/>
        </p:nvSpPr>
        <p:spPr>
          <a:xfrm>
            <a:off x="1067541" y="4366892"/>
            <a:ext cx="6094520" cy="369332"/>
          </a:xfrm>
          <a:prstGeom prst="rect">
            <a:avLst/>
          </a:prstGeom>
          <a:noFill/>
        </p:spPr>
        <p:txBody>
          <a:bodyPr wrap="square">
            <a:spAutoFit/>
          </a:bodyPr>
          <a:lstStyle/>
          <a:p>
            <a:r>
              <a:rPr lang="en-GB" b="0" i="0" dirty="0">
                <a:solidFill>
                  <a:srgbClr val="212121"/>
                </a:solidFill>
                <a:effectLst/>
                <a:latin typeface="BlinkMacSystemFont"/>
              </a:rPr>
              <a:t> </a:t>
            </a:r>
            <a:endParaRPr lang="en-GB" dirty="0"/>
          </a:p>
        </p:txBody>
      </p:sp>
      <p:sp>
        <p:nvSpPr>
          <p:cNvPr id="5" name="TextBox 4">
            <a:extLst>
              <a:ext uri="{FF2B5EF4-FFF2-40B4-BE49-F238E27FC236}">
                <a16:creationId xmlns:a16="http://schemas.microsoft.com/office/drawing/2014/main" id="{E7B97316-4512-41F7-97CE-36CA5395F82C}"/>
              </a:ext>
            </a:extLst>
          </p:cNvPr>
          <p:cNvSpPr txBox="1"/>
          <p:nvPr/>
        </p:nvSpPr>
        <p:spPr>
          <a:xfrm>
            <a:off x="571905" y="3782117"/>
            <a:ext cx="5579165" cy="2123658"/>
          </a:xfrm>
          <a:prstGeom prst="rect">
            <a:avLst/>
          </a:prstGeom>
          <a:noFill/>
        </p:spPr>
        <p:txBody>
          <a:bodyPr wrap="square">
            <a:spAutoFit/>
          </a:bodyPr>
          <a:lstStyle/>
          <a:p>
            <a:pPr marL="0" indent="0" algn="ctr">
              <a:buNone/>
            </a:pPr>
            <a:r>
              <a:rPr lang="en-US" sz="2200" b="1" i="0" dirty="0">
                <a:solidFill>
                  <a:srgbClr val="000000"/>
                </a:solidFill>
                <a:effectLst/>
                <a:latin typeface="+mj-lt"/>
              </a:rPr>
              <a:t>Crude MR: </a:t>
            </a:r>
          </a:p>
          <a:p>
            <a:pPr marL="0" indent="0" algn="ctr">
              <a:buNone/>
            </a:pPr>
            <a:r>
              <a:rPr lang="en-US" sz="2200" b="1" dirty="0">
                <a:solidFill>
                  <a:srgbClr val="000000"/>
                </a:solidFill>
                <a:latin typeface="+mj-lt"/>
              </a:rPr>
              <a:t>Smoking: </a:t>
            </a:r>
            <a:r>
              <a:rPr lang="en-US" sz="2200" b="0" i="0" dirty="0">
                <a:solidFill>
                  <a:srgbClr val="000000"/>
                </a:solidFill>
                <a:effectLst/>
                <a:latin typeface="+mj-lt"/>
              </a:rPr>
              <a:t>OR 0.80 (95% CI </a:t>
            </a:r>
            <a:r>
              <a:rPr lang="en-US" sz="2200" dirty="0">
                <a:solidFill>
                  <a:srgbClr val="000000"/>
                </a:solidFill>
                <a:latin typeface="+mj-lt"/>
              </a:rPr>
              <a:t>0.69-0.92</a:t>
            </a:r>
            <a:r>
              <a:rPr lang="en-US" sz="2200" b="0" i="0" dirty="0">
                <a:solidFill>
                  <a:srgbClr val="000000"/>
                </a:solidFill>
                <a:effectLst/>
                <a:latin typeface="+mj-lt"/>
              </a:rPr>
              <a:t>)</a:t>
            </a:r>
          </a:p>
          <a:p>
            <a:pPr marL="0" indent="0" algn="ctr">
              <a:buNone/>
            </a:pPr>
            <a:r>
              <a:rPr lang="en-US" sz="2200" b="1" i="0" dirty="0">
                <a:solidFill>
                  <a:srgbClr val="000000"/>
                </a:solidFill>
                <a:effectLst/>
                <a:latin typeface="+mj-lt"/>
              </a:rPr>
              <a:t>Obesity: </a:t>
            </a:r>
            <a:r>
              <a:rPr lang="en-US" sz="2200" b="0" i="0" dirty="0">
                <a:solidFill>
                  <a:srgbClr val="000000"/>
                </a:solidFill>
                <a:effectLst/>
                <a:latin typeface="+mj-lt"/>
              </a:rPr>
              <a:t>OR 0.87 (95% CI 0.82-0.92)</a:t>
            </a:r>
          </a:p>
          <a:p>
            <a:pPr marL="0" indent="0" algn="ctr">
              <a:buNone/>
            </a:pPr>
            <a:r>
              <a:rPr lang="en-US" sz="2200" b="1" dirty="0">
                <a:solidFill>
                  <a:srgbClr val="000000"/>
                </a:solidFill>
                <a:latin typeface="+mj-lt"/>
              </a:rPr>
              <a:t>Blood pressure: </a:t>
            </a:r>
            <a:r>
              <a:rPr lang="en-US" sz="2200" dirty="0">
                <a:solidFill>
                  <a:srgbClr val="000000"/>
                </a:solidFill>
                <a:latin typeface="+mj-lt"/>
              </a:rPr>
              <a:t>OR 0.90 (0.82-0.99)</a:t>
            </a:r>
            <a:endParaRPr lang="en-US" sz="2200" b="1" i="0" dirty="0">
              <a:solidFill>
                <a:srgbClr val="000000"/>
              </a:solidFill>
              <a:effectLst/>
              <a:latin typeface="+mj-lt"/>
            </a:endParaRPr>
          </a:p>
          <a:p>
            <a:pPr marL="0" indent="0" algn="ctr">
              <a:buNone/>
            </a:pPr>
            <a:endParaRPr lang="en-US" sz="2200" b="0" i="0" dirty="0">
              <a:solidFill>
                <a:srgbClr val="000000"/>
              </a:solidFill>
              <a:effectLst/>
              <a:latin typeface="+mj-lt"/>
            </a:endParaRPr>
          </a:p>
          <a:p>
            <a:pPr marL="0" indent="0" algn="ctr">
              <a:buNone/>
            </a:pPr>
            <a:endParaRPr lang="en-GB" sz="2200" dirty="0">
              <a:solidFill>
                <a:srgbClr val="212121"/>
              </a:solidFill>
              <a:latin typeface="BlinkMacSystemFont"/>
            </a:endParaRPr>
          </a:p>
        </p:txBody>
      </p:sp>
      <p:pic>
        <p:nvPicPr>
          <p:cNvPr id="7" name="Picture 6" descr="A screenshot of a website&#10;&#10;Description automatically generated">
            <a:extLst>
              <a:ext uri="{FF2B5EF4-FFF2-40B4-BE49-F238E27FC236}">
                <a16:creationId xmlns:a16="http://schemas.microsoft.com/office/drawing/2014/main" id="{DA1131A3-B042-23A1-0FC1-01E4421CB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190" y="1510273"/>
            <a:ext cx="6591871" cy="1806097"/>
          </a:xfrm>
          <a:prstGeom prst="rect">
            <a:avLst/>
          </a:prstGeom>
        </p:spPr>
      </p:pic>
      <p:sp>
        <p:nvSpPr>
          <p:cNvPr id="2" name="TextBox 1">
            <a:extLst>
              <a:ext uri="{FF2B5EF4-FFF2-40B4-BE49-F238E27FC236}">
                <a16:creationId xmlns:a16="http://schemas.microsoft.com/office/drawing/2014/main" id="{37429C07-2DDB-A40C-6DCD-C30BCBFAED50}"/>
              </a:ext>
            </a:extLst>
          </p:cNvPr>
          <p:cNvSpPr txBox="1"/>
          <p:nvPr/>
        </p:nvSpPr>
        <p:spPr>
          <a:xfrm>
            <a:off x="6104697" y="3788745"/>
            <a:ext cx="5579165" cy="2123658"/>
          </a:xfrm>
          <a:prstGeom prst="rect">
            <a:avLst/>
          </a:prstGeom>
          <a:noFill/>
        </p:spPr>
        <p:txBody>
          <a:bodyPr wrap="square">
            <a:spAutoFit/>
          </a:bodyPr>
          <a:lstStyle/>
          <a:p>
            <a:pPr marL="0" indent="0" algn="ctr">
              <a:buNone/>
            </a:pPr>
            <a:r>
              <a:rPr lang="en-US" sz="2200" b="1" dirty="0">
                <a:solidFill>
                  <a:srgbClr val="000000"/>
                </a:solidFill>
                <a:latin typeface="+mj-lt"/>
              </a:rPr>
              <a:t>Adjusted</a:t>
            </a:r>
            <a:r>
              <a:rPr lang="en-US" sz="2200" b="1" i="0" dirty="0">
                <a:solidFill>
                  <a:srgbClr val="000000"/>
                </a:solidFill>
                <a:effectLst/>
                <a:latin typeface="+mj-lt"/>
              </a:rPr>
              <a:t> MVMR: </a:t>
            </a:r>
          </a:p>
          <a:p>
            <a:pPr marL="0" indent="0" algn="ctr">
              <a:buNone/>
            </a:pPr>
            <a:r>
              <a:rPr lang="en-US" sz="2200" b="1" dirty="0">
                <a:solidFill>
                  <a:srgbClr val="000000"/>
                </a:solidFill>
                <a:latin typeface="+mj-lt"/>
              </a:rPr>
              <a:t>Smoking: </a:t>
            </a:r>
            <a:r>
              <a:rPr lang="en-US" sz="2200" b="0" i="0" dirty="0">
                <a:solidFill>
                  <a:srgbClr val="000000"/>
                </a:solidFill>
                <a:effectLst/>
                <a:latin typeface="+mj-lt"/>
              </a:rPr>
              <a:t>OR 0.90 (95% CI </a:t>
            </a:r>
            <a:r>
              <a:rPr lang="en-US" sz="2200" dirty="0">
                <a:solidFill>
                  <a:srgbClr val="000000"/>
                </a:solidFill>
                <a:latin typeface="+mj-lt"/>
              </a:rPr>
              <a:t>0.77-1.06</a:t>
            </a:r>
            <a:r>
              <a:rPr lang="en-US" sz="2200" b="0" i="0" dirty="0">
                <a:solidFill>
                  <a:srgbClr val="000000"/>
                </a:solidFill>
                <a:effectLst/>
                <a:latin typeface="+mj-lt"/>
              </a:rPr>
              <a:t>)</a:t>
            </a:r>
          </a:p>
          <a:p>
            <a:pPr marL="0" indent="0" algn="ctr">
              <a:buNone/>
            </a:pPr>
            <a:r>
              <a:rPr lang="en-US" sz="2200" b="1" i="0" dirty="0">
                <a:solidFill>
                  <a:srgbClr val="000000"/>
                </a:solidFill>
                <a:effectLst/>
                <a:latin typeface="+mj-lt"/>
              </a:rPr>
              <a:t>Obesity: </a:t>
            </a:r>
            <a:r>
              <a:rPr lang="en-US" sz="2200" b="0" i="0" dirty="0">
                <a:solidFill>
                  <a:srgbClr val="000000"/>
                </a:solidFill>
                <a:effectLst/>
                <a:latin typeface="+mj-lt"/>
              </a:rPr>
              <a:t>OR 0.90 (95% CI 0.84-0.96)</a:t>
            </a:r>
          </a:p>
          <a:p>
            <a:pPr marL="0" indent="0" algn="ctr">
              <a:buNone/>
            </a:pPr>
            <a:r>
              <a:rPr lang="en-US" sz="2200" b="1" dirty="0">
                <a:solidFill>
                  <a:srgbClr val="000000"/>
                </a:solidFill>
                <a:latin typeface="+mj-lt"/>
              </a:rPr>
              <a:t>Blood pressure: </a:t>
            </a:r>
            <a:r>
              <a:rPr lang="en-US" sz="2200" dirty="0">
                <a:solidFill>
                  <a:srgbClr val="000000"/>
                </a:solidFill>
                <a:latin typeface="+mj-lt"/>
              </a:rPr>
              <a:t>OR 0.95 (0.84-1.06)</a:t>
            </a:r>
            <a:endParaRPr lang="en-US" sz="2200" b="1" i="0" dirty="0">
              <a:solidFill>
                <a:srgbClr val="000000"/>
              </a:solidFill>
              <a:effectLst/>
              <a:latin typeface="+mj-lt"/>
            </a:endParaRPr>
          </a:p>
          <a:p>
            <a:pPr marL="0" indent="0" algn="ctr">
              <a:buNone/>
            </a:pPr>
            <a:endParaRPr lang="en-US" sz="2200" b="0" i="0" dirty="0">
              <a:solidFill>
                <a:srgbClr val="000000"/>
              </a:solidFill>
              <a:effectLst/>
              <a:latin typeface="+mj-lt"/>
            </a:endParaRPr>
          </a:p>
          <a:p>
            <a:pPr marL="0" indent="0" algn="ctr">
              <a:buNone/>
            </a:pPr>
            <a:endParaRPr lang="en-GB" sz="2200" dirty="0">
              <a:solidFill>
                <a:srgbClr val="212121"/>
              </a:solidFill>
              <a:latin typeface="BlinkMacSystemFont"/>
            </a:endParaRPr>
          </a:p>
        </p:txBody>
      </p:sp>
      <p:sp>
        <p:nvSpPr>
          <p:cNvPr id="6" name="TextBox 5">
            <a:extLst>
              <a:ext uri="{FF2B5EF4-FFF2-40B4-BE49-F238E27FC236}">
                <a16:creationId xmlns:a16="http://schemas.microsoft.com/office/drawing/2014/main" id="{B281C807-B7D1-1AAE-575D-75D795CD3CAE}"/>
              </a:ext>
            </a:extLst>
          </p:cNvPr>
          <p:cNvSpPr txBox="1"/>
          <p:nvPr/>
        </p:nvSpPr>
        <p:spPr>
          <a:xfrm>
            <a:off x="6104697" y="5550005"/>
            <a:ext cx="5579165" cy="1107996"/>
          </a:xfrm>
          <a:prstGeom prst="rect">
            <a:avLst/>
          </a:prstGeom>
          <a:noFill/>
        </p:spPr>
        <p:txBody>
          <a:bodyPr wrap="square">
            <a:spAutoFit/>
          </a:bodyPr>
          <a:lstStyle/>
          <a:p>
            <a:pPr marL="0" indent="0" algn="ctr">
              <a:buNone/>
            </a:pPr>
            <a:r>
              <a:rPr lang="en-US" sz="2200" b="1" i="1" dirty="0">
                <a:solidFill>
                  <a:srgbClr val="000000"/>
                </a:solidFill>
                <a:effectLst/>
                <a:latin typeface="+mj-lt"/>
              </a:rPr>
              <a:t>Adjustment for liability to CAD</a:t>
            </a:r>
          </a:p>
          <a:p>
            <a:pPr marL="0" indent="0" algn="ctr">
              <a:buNone/>
            </a:pPr>
            <a:endParaRPr lang="en-US" sz="2200" b="0" i="0" dirty="0">
              <a:solidFill>
                <a:srgbClr val="000000"/>
              </a:solidFill>
              <a:effectLst/>
              <a:latin typeface="+mj-lt"/>
            </a:endParaRPr>
          </a:p>
          <a:p>
            <a:pPr marL="0" indent="0" algn="ctr">
              <a:buNone/>
            </a:pPr>
            <a:endParaRPr lang="en-GB" sz="2200" dirty="0">
              <a:solidFill>
                <a:srgbClr val="212121"/>
              </a:solidFill>
              <a:latin typeface="BlinkMacSystemFont"/>
            </a:endParaRPr>
          </a:p>
        </p:txBody>
      </p:sp>
    </p:spTree>
    <p:extLst>
      <p:ext uri="{BB962C8B-B14F-4D97-AF65-F5344CB8AC3E}">
        <p14:creationId xmlns:p14="http://schemas.microsoft.com/office/powerpoint/2010/main" val="49271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D2F0104-0325-394B-FD98-DD50497DA6A2}"/>
              </a:ext>
            </a:extLst>
          </p:cNvPr>
          <p:cNvSpPr>
            <a:spLocks noGrp="1"/>
          </p:cNvSpPr>
          <p:nvPr>
            <p:ph idx="1"/>
          </p:nvPr>
        </p:nvSpPr>
        <p:spPr>
          <a:xfrm>
            <a:off x="671744" y="1013780"/>
            <a:ext cx="10972800" cy="3484580"/>
          </a:xfrm>
        </p:spPr>
        <p:txBody>
          <a:bodyPr>
            <a:normAutofit/>
          </a:bodyPr>
          <a:lstStyle/>
          <a:p>
            <a:pPr marL="0" indent="0">
              <a:buNone/>
            </a:pPr>
            <a:endParaRPr lang="en-US" dirty="0"/>
          </a:p>
          <a:p>
            <a:pPr marL="0" indent="0">
              <a:spcBef>
                <a:spcPct val="0"/>
              </a:spcBef>
              <a:buNone/>
            </a:pPr>
            <a:r>
              <a:rPr lang="en-US" sz="3067" b="1" dirty="0">
                <a:solidFill>
                  <a:srgbClr val="003E74"/>
                </a:solidFill>
                <a:ea typeface="+mj-ea"/>
              </a:rPr>
              <a:t>Identification of novel pharmacological targets for AD</a:t>
            </a:r>
          </a:p>
          <a:p>
            <a:pPr marL="0" indent="0">
              <a:buNone/>
            </a:pPr>
            <a:endParaRPr lang="en-US" dirty="0"/>
          </a:p>
          <a:p>
            <a:pPr marL="0" indent="0">
              <a:buNone/>
            </a:pPr>
            <a:endParaRPr lang="en-GB" dirty="0">
              <a:solidFill>
                <a:srgbClr val="212121"/>
              </a:solidFill>
              <a:latin typeface="BlinkMacSystemFont"/>
            </a:endParaRPr>
          </a:p>
          <a:p>
            <a:pPr marL="0" indent="0">
              <a:buNone/>
            </a:pPr>
            <a:endParaRPr lang="en-US" dirty="0"/>
          </a:p>
        </p:txBody>
      </p:sp>
      <p:sp>
        <p:nvSpPr>
          <p:cNvPr id="4" name="TextBox 3">
            <a:extLst>
              <a:ext uri="{FF2B5EF4-FFF2-40B4-BE49-F238E27FC236}">
                <a16:creationId xmlns:a16="http://schemas.microsoft.com/office/drawing/2014/main" id="{05D104EB-034B-4050-3A5C-5A638FDB9811}"/>
              </a:ext>
            </a:extLst>
          </p:cNvPr>
          <p:cNvSpPr txBox="1"/>
          <p:nvPr/>
        </p:nvSpPr>
        <p:spPr>
          <a:xfrm>
            <a:off x="1067541" y="4366892"/>
            <a:ext cx="6094520" cy="369332"/>
          </a:xfrm>
          <a:prstGeom prst="rect">
            <a:avLst/>
          </a:prstGeom>
          <a:noFill/>
        </p:spPr>
        <p:txBody>
          <a:bodyPr wrap="square">
            <a:spAutoFit/>
          </a:bodyPr>
          <a:lstStyle/>
          <a:p>
            <a:r>
              <a:rPr lang="en-GB" b="0" i="0" dirty="0">
                <a:solidFill>
                  <a:srgbClr val="212121"/>
                </a:solidFill>
                <a:effectLst/>
                <a:latin typeface="BlinkMacSystemFont"/>
              </a:rPr>
              <a:t> </a:t>
            </a:r>
            <a:endParaRPr lang="en-GB" dirty="0"/>
          </a:p>
        </p:txBody>
      </p:sp>
      <p:pic>
        <p:nvPicPr>
          <p:cNvPr id="5" name="Picture 4" descr="A screenshot of a computer&#10;&#10;Description automatically generated">
            <a:extLst>
              <a:ext uri="{FF2B5EF4-FFF2-40B4-BE49-F238E27FC236}">
                <a16:creationId xmlns:a16="http://schemas.microsoft.com/office/drawing/2014/main" id="{0F7DCE82-0221-B3D8-19F4-83CD4A5B78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816" y="2218406"/>
            <a:ext cx="4781123" cy="1650486"/>
          </a:xfrm>
          <a:prstGeom prst="rect">
            <a:avLst/>
          </a:prstGeom>
        </p:spPr>
      </p:pic>
      <p:sp>
        <p:nvSpPr>
          <p:cNvPr id="6" name="TextBox 5">
            <a:extLst>
              <a:ext uri="{FF2B5EF4-FFF2-40B4-BE49-F238E27FC236}">
                <a16:creationId xmlns:a16="http://schemas.microsoft.com/office/drawing/2014/main" id="{F4B55689-78CC-379B-2F49-572254BFC988}"/>
              </a:ext>
            </a:extLst>
          </p:cNvPr>
          <p:cNvSpPr txBox="1"/>
          <p:nvPr/>
        </p:nvSpPr>
        <p:spPr>
          <a:xfrm>
            <a:off x="690652" y="4013612"/>
            <a:ext cx="4638261" cy="969496"/>
          </a:xfrm>
          <a:prstGeom prst="rect">
            <a:avLst/>
          </a:prstGeom>
          <a:noFill/>
        </p:spPr>
        <p:txBody>
          <a:bodyPr wrap="square" rtlCol="0">
            <a:spAutoFit/>
          </a:bodyPr>
          <a:lstStyle/>
          <a:p>
            <a:r>
              <a:rPr lang="en-US" sz="1900" dirty="0"/>
              <a:t>Combined blood and brain </a:t>
            </a:r>
            <a:r>
              <a:rPr lang="en-US" sz="1900" i="1" dirty="0"/>
              <a:t>cis</a:t>
            </a:r>
            <a:r>
              <a:rPr lang="en-US" sz="1900" dirty="0"/>
              <a:t> expression quantitative trait loci (</a:t>
            </a:r>
            <a:r>
              <a:rPr lang="en-US" sz="1900" dirty="0" err="1"/>
              <a:t>eQTL</a:t>
            </a:r>
            <a:r>
              <a:rPr lang="en-US" sz="1900" dirty="0"/>
              <a:t>) for 5,883 druggable genes</a:t>
            </a:r>
            <a:endParaRPr lang="en-GB" sz="1900" dirty="0"/>
          </a:p>
        </p:txBody>
      </p:sp>
      <p:pic>
        <p:nvPicPr>
          <p:cNvPr id="8" name="Picture 7" descr="A diagram of a person's body&#10;&#10;Description automatically generated with medium confidence">
            <a:extLst>
              <a:ext uri="{FF2B5EF4-FFF2-40B4-BE49-F238E27FC236}">
                <a16:creationId xmlns:a16="http://schemas.microsoft.com/office/drawing/2014/main" id="{B87924F4-DCB3-FDFD-AC18-5D1A35BDB8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6682" y="2607067"/>
            <a:ext cx="2560963" cy="2745231"/>
          </a:xfrm>
          <a:prstGeom prst="rect">
            <a:avLst/>
          </a:prstGeom>
        </p:spPr>
      </p:pic>
      <p:sp>
        <p:nvSpPr>
          <p:cNvPr id="10" name="TextBox 9">
            <a:extLst>
              <a:ext uri="{FF2B5EF4-FFF2-40B4-BE49-F238E27FC236}">
                <a16:creationId xmlns:a16="http://schemas.microsoft.com/office/drawing/2014/main" id="{7B4886D6-2F9B-B426-D790-386B705B9A8F}"/>
              </a:ext>
            </a:extLst>
          </p:cNvPr>
          <p:cNvSpPr txBox="1"/>
          <p:nvPr/>
        </p:nvSpPr>
        <p:spPr>
          <a:xfrm>
            <a:off x="8814146" y="2966806"/>
            <a:ext cx="3553190" cy="1785104"/>
          </a:xfrm>
          <a:prstGeom prst="rect">
            <a:avLst/>
          </a:prstGeom>
          <a:noFill/>
        </p:spPr>
        <p:txBody>
          <a:bodyPr wrap="square">
            <a:spAutoFit/>
          </a:bodyPr>
          <a:lstStyle/>
          <a:p>
            <a:r>
              <a:rPr lang="en-GB" sz="2200" dirty="0">
                <a:latin typeface="+mj-lt"/>
              </a:rPr>
              <a:t>C</a:t>
            </a:r>
            <a:r>
              <a:rPr lang="en-GB" sz="2200" dirty="0">
                <a:effectLst/>
                <a:latin typeface="+mj-lt"/>
              </a:rPr>
              <a:t>onsistent </a:t>
            </a:r>
            <a:r>
              <a:rPr lang="en-GB" sz="2200" i="1" dirty="0">
                <a:effectLst/>
                <a:latin typeface="+mj-lt"/>
              </a:rPr>
              <a:t>cis</a:t>
            </a:r>
            <a:r>
              <a:rPr lang="en-GB" sz="2200" dirty="0">
                <a:effectLst/>
                <a:latin typeface="+mj-lt"/>
              </a:rPr>
              <a:t>-MR/ </a:t>
            </a:r>
            <a:r>
              <a:rPr lang="en-GB" sz="2200" dirty="0" err="1">
                <a:effectLst/>
                <a:latin typeface="+mj-lt"/>
              </a:rPr>
              <a:t>colocalisation</a:t>
            </a:r>
            <a:r>
              <a:rPr lang="en-GB" sz="2200" dirty="0">
                <a:effectLst/>
                <a:latin typeface="+mj-lt"/>
              </a:rPr>
              <a:t> evidence in blood and brain tissue for </a:t>
            </a:r>
            <a:r>
              <a:rPr lang="en-GB" sz="2200" b="1" i="1" dirty="0">
                <a:effectLst/>
                <a:latin typeface="+mj-lt"/>
              </a:rPr>
              <a:t>EPHX2</a:t>
            </a:r>
            <a:r>
              <a:rPr lang="en-GB" sz="2200" b="1" dirty="0">
                <a:effectLst/>
                <a:latin typeface="+mj-lt"/>
              </a:rPr>
              <a:t>, </a:t>
            </a:r>
            <a:r>
              <a:rPr lang="en-GB" sz="2200" b="1" i="1" dirty="0">
                <a:effectLst/>
                <a:latin typeface="+mj-lt"/>
              </a:rPr>
              <a:t>SERPINB1</a:t>
            </a:r>
            <a:r>
              <a:rPr lang="en-GB" sz="2200" b="1" dirty="0">
                <a:effectLst/>
                <a:latin typeface="+mj-lt"/>
              </a:rPr>
              <a:t>, </a:t>
            </a:r>
            <a:r>
              <a:rPr lang="en-GB" sz="2200" b="1" i="1" dirty="0">
                <a:effectLst/>
                <a:latin typeface="+mj-lt"/>
              </a:rPr>
              <a:t>SIGLEC11</a:t>
            </a:r>
            <a:endParaRPr lang="en-GB" sz="2200" b="1" i="1" dirty="0">
              <a:latin typeface="+mj-lt"/>
            </a:endParaRPr>
          </a:p>
        </p:txBody>
      </p:sp>
    </p:spTree>
    <p:extLst>
      <p:ext uri="{BB962C8B-B14F-4D97-AF65-F5344CB8AC3E}">
        <p14:creationId xmlns:p14="http://schemas.microsoft.com/office/powerpoint/2010/main" val="2191683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D2F0104-0325-394B-FD98-DD50497DA6A2}"/>
              </a:ext>
            </a:extLst>
          </p:cNvPr>
          <p:cNvSpPr>
            <a:spLocks noGrp="1"/>
          </p:cNvSpPr>
          <p:nvPr>
            <p:ph idx="1"/>
          </p:nvPr>
        </p:nvSpPr>
        <p:spPr>
          <a:xfrm>
            <a:off x="671744" y="1013780"/>
            <a:ext cx="10972800" cy="3484580"/>
          </a:xfrm>
        </p:spPr>
        <p:txBody>
          <a:bodyPr>
            <a:normAutofit/>
          </a:bodyPr>
          <a:lstStyle/>
          <a:p>
            <a:pPr marL="0" indent="0">
              <a:buNone/>
            </a:pPr>
            <a:endParaRPr lang="en-US" dirty="0"/>
          </a:p>
          <a:p>
            <a:pPr marL="0" indent="0">
              <a:spcBef>
                <a:spcPct val="0"/>
              </a:spcBef>
              <a:buNone/>
            </a:pPr>
            <a:r>
              <a:rPr lang="en-US" sz="3067" b="1" dirty="0">
                <a:solidFill>
                  <a:srgbClr val="003E74"/>
                </a:solidFill>
                <a:ea typeface="+mj-ea"/>
              </a:rPr>
              <a:t>Identification of novel pharmacological targets for AD</a:t>
            </a:r>
          </a:p>
          <a:p>
            <a:pPr marL="0" indent="0">
              <a:buNone/>
            </a:pPr>
            <a:endParaRPr lang="en-US" dirty="0"/>
          </a:p>
          <a:p>
            <a:pPr marL="0" indent="0">
              <a:buNone/>
            </a:pPr>
            <a:endParaRPr lang="en-GB" dirty="0">
              <a:solidFill>
                <a:srgbClr val="212121"/>
              </a:solidFill>
              <a:latin typeface="BlinkMacSystemFont"/>
            </a:endParaRPr>
          </a:p>
          <a:p>
            <a:pPr marL="0" indent="0">
              <a:buNone/>
            </a:pPr>
            <a:endParaRPr lang="en-US" dirty="0"/>
          </a:p>
        </p:txBody>
      </p:sp>
      <p:sp>
        <p:nvSpPr>
          <p:cNvPr id="4" name="TextBox 3">
            <a:extLst>
              <a:ext uri="{FF2B5EF4-FFF2-40B4-BE49-F238E27FC236}">
                <a16:creationId xmlns:a16="http://schemas.microsoft.com/office/drawing/2014/main" id="{05D104EB-034B-4050-3A5C-5A638FDB9811}"/>
              </a:ext>
            </a:extLst>
          </p:cNvPr>
          <p:cNvSpPr txBox="1"/>
          <p:nvPr/>
        </p:nvSpPr>
        <p:spPr>
          <a:xfrm>
            <a:off x="1067541" y="4366892"/>
            <a:ext cx="6094520" cy="369332"/>
          </a:xfrm>
          <a:prstGeom prst="rect">
            <a:avLst/>
          </a:prstGeom>
          <a:noFill/>
        </p:spPr>
        <p:txBody>
          <a:bodyPr wrap="square">
            <a:spAutoFit/>
          </a:bodyPr>
          <a:lstStyle/>
          <a:p>
            <a:r>
              <a:rPr lang="en-GB" b="0" i="0" dirty="0">
                <a:solidFill>
                  <a:srgbClr val="212121"/>
                </a:solidFill>
                <a:effectLst/>
                <a:latin typeface="BlinkMacSystemFont"/>
              </a:rPr>
              <a:t> </a:t>
            </a:r>
            <a:endParaRPr lang="en-GB" dirty="0"/>
          </a:p>
        </p:txBody>
      </p:sp>
      <p:sp>
        <p:nvSpPr>
          <p:cNvPr id="6" name="TextBox 5">
            <a:extLst>
              <a:ext uri="{FF2B5EF4-FFF2-40B4-BE49-F238E27FC236}">
                <a16:creationId xmlns:a16="http://schemas.microsoft.com/office/drawing/2014/main" id="{F4B55689-78CC-379B-2F49-572254BFC988}"/>
              </a:ext>
            </a:extLst>
          </p:cNvPr>
          <p:cNvSpPr txBox="1"/>
          <p:nvPr/>
        </p:nvSpPr>
        <p:spPr>
          <a:xfrm>
            <a:off x="882009" y="3959088"/>
            <a:ext cx="5744076" cy="1554272"/>
          </a:xfrm>
          <a:prstGeom prst="rect">
            <a:avLst/>
          </a:prstGeom>
          <a:noFill/>
        </p:spPr>
        <p:txBody>
          <a:bodyPr wrap="square" rtlCol="0">
            <a:spAutoFit/>
          </a:bodyPr>
          <a:lstStyle/>
          <a:p>
            <a:r>
              <a:rPr lang="en-US" sz="1900" dirty="0"/>
              <a:t>376 human brain proteomes profiled from the dorsolateral prefrontal cortex</a:t>
            </a:r>
          </a:p>
          <a:p>
            <a:endParaRPr lang="en-US" sz="1900" dirty="0"/>
          </a:p>
          <a:p>
            <a:r>
              <a:rPr lang="en-US" sz="1900" dirty="0"/>
              <a:t>71,880 cases (clinically diagnosed + AD-by-proxy)</a:t>
            </a:r>
          </a:p>
          <a:p>
            <a:r>
              <a:rPr lang="en-US" sz="1900" dirty="0"/>
              <a:t>383,378 controls</a:t>
            </a:r>
            <a:endParaRPr lang="en-GB" sz="1900" dirty="0"/>
          </a:p>
        </p:txBody>
      </p:sp>
      <p:sp>
        <p:nvSpPr>
          <p:cNvPr id="10" name="TextBox 9">
            <a:extLst>
              <a:ext uri="{FF2B5EF4-FFF2-40B4-BE49-F238E27FC236}">
                <a16:creationId xmlns:a16="http://schemas.microsoft.com/office/drawing/2014/main" id="{7B4886D6-2F9B-B426-D790-386B705B9A8F}"/>
              </a:ext>
            </a:extLst>
          </p:cNvPr>
          <p:cNvSpPr txBox="1"/>
          <p:nvPr/>
        </p:nvSpPr>
        <p:spPr>
          <a:xfrm>
            <a:off x="7121437" y="2016851"/>
            <a:ext cx="4523107" cy="1107996"/>
          </a:xfrm>
          <a:prstGeom prst="rect">
            <a:avLst/>
          </a:prstGeom>
          <a:noFill/>
        </p:spPr>
        <p:txBody>
          <a:bodyPr wrap="square">
            <a:spAutoFit/>
          </a:bodyPr>
          <a:lstStyle/>
          <a:p>
            <a:pPr algn="ctr"/>
            <a:r>
              <a:rPr lang="en-GB" sz="2200" i="1" dirty="0">
                <a:latin typeface="+mj-lt"/>
              </a:rPr>
              <a:t>Cis</a:t>
            </a:r>
            <a:r>
              <a:rPr lang="en-GB" sz="2200" dirty="0">
                <a:latin typeface="+mj-lt"/>
              </a:rPr>
              <a:t>-MR/</a:t>
            </a:r>
            <a:r>
              <a:rPr lang="en-GB" sz="2200" dirty="0" err="1">
                <a:latin typeface="+mj-lt"/>
              </a:rPr>
              <a:t>colocalisation</a:t>
            </a:r>
            <a:r>
              <a:rPr lang="en-GB" sz="2200" dirty="0">
                <a:latin typeface="+mj-lt"/>
              </a:rPr>
              <a:t>: 11 proteins in brain associated with AD risk (e.g. CTSH, DOC2A, ICA1L) </a:t>
            </a:r>
            <a:endParaRPr lang="en-GB" sz="2200" b="1" i="1" dirty="0">
              <a:latin typeface="+mj-lt"/>
            </a:endParaRPr>
          </a:p>
        </p:txBody>
      </p:sp>
      <p:pic>
        <p:nvPicPr>
          <p:cNvPr id="8194" name="Picture 2">
            <a:extLst>
              <a:ext uri="{FF2B5EF4-FFF2-40B4-BE49-F238E27FC236}">
                <a16:creationId xmlns:a16="http://schemas.microsoft.com/office/drawing/2014/main" id="{F5F2330E-E243-6868-C485-2C35AD9AA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061" y="3216661"/>
            <a:ext cx="4482483" cy="271937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screenshot of a computer&#10;&#10;Description automatically generated">
            <a:extLst>
              <a:ext uri="{FF2B5EF4-FFF2-40B4-BE49-F238E27FC236}">
                <a16:creationId xmlns:a16="http://schemas.microsoft.com/office/drawing/2014/main" id="{0D4078AF-EBAC-CB81-063B-4A856E8D62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7062" y="2063078"/>
            <a:ext cx="4782222" cy="1785731"/>
          </a:xfrm>
          <a:prstGeom prst="rect">
            <a:avLst/>
          </a:prstGeom>
        </p:spPr>
      </p:pic>
    </p:spTree>
    <p:extLst>
      <p:ext uri="{BB962C8B-B14F-4D97-AF65-F5344CB8AC3E}">
        <p14:creationId xmlns:p14="http://schemas.microsoft.com/office/powerpoint/2010/main" val="2073924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D2F0104-0325-394B-FD98-DD50497DA6A2}"/>
              </a:ext>
            </a:extLst>
          </p:cNvPr>
          <p:cNvSpPr>
            <a:spLocks noGrp="1"/>
          </p:cNvSpPr>
          <p:nvPr>
            <p:ph idx="1"/>
          </p:nvPr>
        </p:nvSpPr>
        <p:spPr>
          <a:xfrm>
            <a:off x="671744" y="1013780"/>
            <a:ext cx="10972800" cy="3484580"/>
          </a:xfrm>
        </p:spPr>
        <p:txBody>
          <a:bodyPr>
            <a:normAutofit/>
          </a:bodyPr>
          <a:lstStyle/>
          <a:p>
            <a:pPr marL="0" indent="0">
              <a:buNone/>
            </a:pPr>
            <a:endParaRPr lang="en-US" dirty="0"/>
          </a:p>
          <a:p>
            <a:pPr marL="0" indent="0">
              <a:spcBef>
                <a:spcPct val="0"/>
              </a:spcBef>
              <a:buNone/>
            </a:pPr>
            <a:r>
              <a:rPr lang="en-US" sz="3067" b="1" dirty="0">
                <a:solidFill>
                  <a:srgbClr val="003E74"/>
                </a:solidFill>
                <a:ea typeface="+mj-ea"/>
              </a:rPr>
              <a:t>Future directions: Leveraging brain gene and protein expression data</a:t>
            </a:r>
          </a:p>
          <a:p>
            <a:pPr marL="0" indent="0">
              <a:buNone/>
            </a:pPr>
            <a:endParaRPr lang="en-US" dirty="0"/>
          </a:p>
          <a:p>
            <a:pPr marL="0" indent="0">
              <a:buNone/>
            </a:pPr>
            <a:endParaRPr lang="en-GB" dirty="0">
              <a:solidFill>
                <a:srgbClr val="212121"/>
              </a:solidFill>
              <a:latin typeface="BlinkMacSystemFont"/>
            </a:endParaRPr>
          </a:p>
          <a:p>
            <a:pPr marL="0" indent="0">
              <a:buNone/>
            </a:pPr>
            <a:endParaRPr lang="en-US" dirty="0"/>
          </a:p>
        </p:txBody>
      </p:sp>
      <p:sp>
        <p:nvSpPr>
          <p:cNvPr id="4" name="TextBox 3">
            <a:extLst>
              <a:ext uri="{FF2B5EF4-FFF2-40B4-BE49-F238E27FC236}">
                <a16:creationId xmlns:a16="http://schemas.microsoft.com/office/drawing/2014/main" id="{05D104EB-034B-4050-3A5C-5A638FDB9811}"/>
              </a:ext>
            </a:extLst>
          </p:cNvPr>
          <p:cNvSpPr txBox="1"/>
          <p:nvPr/>
        </p:nvSpPr>
        <p:spPr>
          <a:xfrm>
            <a:off x="1067541" y="4366892"/>
            <a:ext cx="6094520" cy="369332"/>
          </a:xfrm>
          <a:prstGeom prst="rect">
            <a:avLst/>
          </a:prstGeom>
          <a:noFill/>
        </p:spPr>
        <p:txBody>
          <a:bodyPr wrap="square">
            <a:spAutoFit/>
          </a:bodyPr>
          <a:lstStyle/>
          <a:p>
            <a:r>
              <a:rPr lang="en-GB" b="0" i="0" dirty="0">
                <a:solidFill>
                  <a:srgbClr val="212121"/>
                </a:solidFill>
                <a:effectLst/>
                <a:latin typeface="BlinkMacSystemFont"/>
              </a:rPr>
              <a:t> </a:t>
            </a:r>
            <a:endParaRPr lang="en-GB" dirty="0"/>
          </a:p>
        </p:txBody>
      </p:sp>
      <p:sp>
        <p:nvSpPr>
          <p:cNvPr id="2" name="TextBox 1">
            <a:extLst>
              <a:ext uri="{FF2B5EF4-FFF2-40B4-BE49-F238E27FC236}">
                <a16:creationId xmlns:a16="http://schemas.microsoft.com/office/drawing/2014/main" id="{4A74248F-86A2-B102-0D99-9048A265BDF2}"/>
              </a:ext>
            </a:extLst>
          </p:cNvPr>
          <p:cNvSpPr txBox="1"/>
          <p:nvPr/>
        </p:nvSpPr>
        <p:spPr>
          <a:xfrm>
            <a:off x="1095172" y="2470928"/>
            <a:ext cx="7394505" cy="2062103"/>
          </a:xfrm>
          <a:prstGeom prst="rect">
            <a:avLst/>
          </a:prstGeom>
          <a:noFill/>
        </p:spPr>
        <p:txBody>
          <a:bodyPr wrap="square" rtlCol="0">
            <a:spAutoFit/>
          </a:bodyPr>
          <a:lstStyle/>
          <a:p>
            <a:r>
              <a:rPr lang="en-US" sz="2300" dirty="0"/>
              <a:t>Single-cell and brain region-specific gene expression, neuroimaging, and exome sequencing data increasingly permit </a:t>
            </a:r>
            <a:r>
              <a:rPr lang="en-US" sz="2300" b="1" i="1" dirty="0"/>
              <a:t>more refined molecular hypotheses </a:t>
            </a:r>
            <a:r>
              <a:rPr lang="en-US" sz="2300" dirty="0"/>
              <a:t>to be tested at greater resolution</a:t>
            </a:r>
          </a:p>
          <a:p>
            <a:endParaRPr lang="en-US" dirty="0"/>
          </a:p>
          <a:p>
            <a:endParaRPr lang="en-GB" dirty="0"/>
          </a:p>
        </p:txBody>
      </p:sp>
      <p:pic>
        <p:nvPicPr>
          <p:cNvPr id="6" name="Picture 5" descr="A logo of a brain&#10;&#10;Description automatically generated">
            <a:extLst>
              <a:ext uri="{FF2B5EF4-FFF2-40B4-BE49-F238E27FC236}">
                <a16:creationId xmlns:a16="http://schemas.microsoft.com/office/drawing/2014/main" id="{F562641D-9329-E06E-A378-36533D9020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305" y="4535069"/>
            <a:ext cx="1432684" cy="1569856"/>
          </a:xfrm>
          <a:prstGeom prst="rect">
            <a:avLst/>
          </a:prstGeom>
        </p:spPr>
      </p:pic>
      <p:pic>
        <p:nvPicPr>
          <p:cNvPr id="7" name="Picture 6" descr="A black text on a white background&#10;&#10;Description automatically generated">
            <a:extLst>
              <a:ext uri="{FF2B5EF4-FFF2-40B4-BE49-F238E27FC236}">
                <a16:creationId xmlns:a16="http://schemas.microsoft.com/office/drawing/2014/main" id="{0F5433FC-5B3B-AB5F-B269-E0F9ECDBD4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1792" y="5275588"/>
            <a:ext cx="5326842" cy="670618"/>
          </a:xfrm>
          <a:prstGeom prst="rect">
            <a:avLst/>
          </a:prstGeom>
        </p:spPr>
      </p:pic>
      <p:pic>
        <p:nvPicPr>
          <p:cNvPr id="9" name="Picture 8">
            <a:extLst>
              <a:ext uri="{FF2B5EF4-FFF2-40B4-BE49-F238E27FC236}">
                <a16:creationId xmlns:a16="http://schemas.microsoft.com/office/drawing/2014/main" id="{CE1F1C6B-B249-8DE5-CBA7-004B9AE43F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7584" y="4736224"/>
            <a:ext cx="4595258" cy="533446"/>
          </a:xfrm>
          <a:prstGeom prst="rect">
            <a:avLst/>
          </a:prstGeom>
        </p:spPr>
      </p:pic>
      <p:pic>
        <p:nvPicPr>
          <p:cNvPr id="11" name="Picture 10" descr="A diagram of the brain&#10;&#10;Description automatically generated">
            <a:extLst>
              <a:ext uri="{FF2B5EF4-FFF2-40B4-BE49-F238E27FC236}">
                <a16:creationId xmlns:a16="http://schemas.microsoft.com/office/drawing/2014/main" id="{D222D44F-DCF6-7682-51CF-AA03C6610E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13104" y="4092117"/>
            <a:ext cx="3072413" cy="2012808"/>
          </a:xfrm>
          <a:prstGeom prst="rect">
            <a:avLst/>
          </a:prstGeom>
        </p:spPr>
      </p:pic>
      <p:pic>
        <p:nvPicPr>
          <p:cNvPr id="6146" name="Picture 2" descr="Initial results from world's biggest body scanning project — Nuffield  Department of Clinical Neurosciences">
            <a:extLst>
              <a:ext uri="{FF2B5EF4-FFF2-40B4-BE49-F238E27FC236}">
                <a16:creationId xmlns:a16="http://schemas.microsoft.com/office/drawing/2014/main" id="{85C71B2C-72B1-5338-3986-58F9E7BEC1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23332" y="2279374"/>
            <a:ext cx="3244640" cy="1552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456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D2F0104-0325-394B-FD98-DD50497DA6A2}"/>
              </a:ext>
            </a:extLst>
          </p:cNvPr>
          <p:cNvSpPr>
            <a:spLocks noGrp="1"/>
          </p:cNvSpPr>
          <p:nvPr>
            <p:ph idx="1"/>
          </p:nvPr>
        </p:nvSpPr>
        <p:spPr>
          <a:xfrm>
            <a:off x="671744" y="1013780"/>
            <a:ext cx="10972800" cy="3484580"/>
          </a:xfrm>
        </p:spPr>
        <p:txBody>
          <a:bodyPr>
            <a:normAutofit/>
          </a:bodyPr>
          <a:lstStyle/>
          <a:p>
            <a:pPr marL="0" indent="0">
              <a:buNone/>
            </a:pPr>
            <a:endParaRPr lang="en-US" dirty="0"/>
          </a:p>
          <a:p>
            <a:pPr marL="0" indent="0">
              <a:buNone/>
            </a:pPr>
            <a:r>
              <a:rPr lang="en-US" sz="3067" b="1" dirty="0">
                <a:solidFill>
                  <a:srgbClr val="003E74"/>
                </a:solidFill>
                <a:ea typeface="+mj-ea"/>
              </a:rPr>
              <a:t>Conclusions</a:t>
            </a:r>
          </a:p>
          <a:p>
            <a:pPr marL="0" indent="0">
              <a:buNone/>
            </a:pPr>
            <a:endParaRPr lang="en-US" dirty="0"/>
          </a:p>
          <a:p>
            <a:pPr marL="0" indent="0">
              <a:buNone/>
            </a:pPr>
            <a:endParaRPr lang="en-GB" dirty="0">
              <a:solidFill>
                <a:srgbClr val="212121"/>
              </a:solidFill>
              <a:latin typeface="BlinkMacSystemFont"/>
            </a:endParaRPr>
          </a:p>
          <a:p>
            <a:pPr marL="0" indent="0">
              <a:buNone/>
            </a:pPr>
            <a:endParaRPr lang="en-US" dirty="0"/>
          </a:p>
        </p:txBody>
      </p:sp>
      <p:sp>
        <p:nvSpPr>
          <p:cNvPr id="4" name="TextBox 3">
            <a:extLst>
              <a:ext uri="{FF2B5EF4-FFF2-40B4-BE49-F238E27FC236}">
                <a16:creationId xmlns:a16="http://schemas.microsoft.com/office/drawing/2014/main" id="{05D104EB-034B-4050-3A5C-5A638FDB9811}"/>
              </a:ext>
            </a:extLst>
          </p:cNvPr>
          <p:cNvSpPr txBox="1"/>
          <p:nvPr/>
        </p:nvSpPr>
        <p:spPr>
          <a:xfrm>
            <a:off x="1067541" y="4366892"/>
            <a:ext cx="6094520" cy="369332"/>
          </a:xfrm>
          <a:prstGeom prst="rect">
            <a:avLst/>
          </a:prstGeom>
          <a:noFill/>
        </p:spPr>
        <p:txBody>
          <a:bodyPr wrap="square">
            <a:spAutoFit/>
          </a:bodyPr>
          <a:lstStyle/>
          <a:p>
            <a:r>
              <a:rPr lang="en-GB" b="0" i="0" dirty="0">
                <a:solidFill>
                  <a:srgbClr val="212121"/>
                </a:solidFill>
                <a:effectLst/>
                <a:latin typeface="BlinkMacSystemFont"/>
              </a:rPr>
              <a:t> </a:t>
            </a:r>
            <a:endParaRPr lang="en-GB" dirty="0"/>
          </a:p>
        </p:txBody>
      </p:sp>
      <p:sp>
        <p:nvSpPr>
          <p:cNvPr id="2" name="TextBox 1">
            <a:extLst>
              <a:ext uri="{FF2B5EF4-FFF2-40B4-BE49-F238E27FC236}">
                <a16:creationId xmlns:a16="http://schemas.microsoft.com/office/drawing/2014/main" id="{4A74248F-86A2-B102-0D99-9048A265BDF2}"/>
              </a:ext>
            </a:extLst>
          </p:cNvPr>
          <p:cNvSpPr txBox="1"/>
          <p:nvPr/>
        </p:nvSpPr>
        <p:spPr>
          <a:xfrm>
            <a:off x="941113" y="2335567"/>
            <a:ext cx="10071444" cy="3693319"/>
          </a:xfrm>
          <a:prstGeom prst="rect">
            <a:avLst/>
          </a:prstGeom>
          <a:noFill/>
        </p:spPr>
        <p:txBody>
          <a:bodyPr wrap="square" rtlCol="0">
            <a:spAutoFit/>
          </a:bodyPr>
          <a:lstStyle/>
          <a:p>
            <a:r>
              <a:rPr lang="en-US" sz="2400" dirty="0"/>
              <a:t>Drug-target MR can guide appraisal of repurposing opportunities for approved medications and identify novel targets for dementia prevention</a:t>
            </a:r>
          </a:p>
          <a:p>
            <a:endParaRPr lang="en-US" sz="2400" dirty="0"/>
          </a:p>
          <a:p>
            <a:r>
              <a:rPr lang="en-US" sz="2400" dirty="0"/>
              <a:t>Increasing availability of high-resolution omics data can permit more refined molecular hypotheses to be tested</a:t>
            </a:r>
          </a:p>
          <a:p>
            <a:endParaRPr lang="en-US" sz="2400" dirty="0"/>
          </a:p>
          <a:p>
            <a:r>
              <a:rPr lang="en-US" sz="2400" b="1" i="1" dirty="0"/>
              <a:t>Careful consideration</a:t>
            </a:r>
            <a:r>
              <a:rPr lang="en-US" sz="2400" dirty="0"/>
              <a:t> of unique issues when evaluating dementia as an outcome (</a:t>
            </a:r>
            <a:r>
              <a:rPr lang="en-US" sz="2400" dirty="0" err="1"/>
              <a:t>eg</a:t>
            </a:r>
            <a:r>
              <a:rPr lang="en-US" sz="2400" dirty="0"/>
              <a:t> blood brain barrier, survivor bias) required to increase confidence in causal conclusions obtained</a:t>
            </a:r>
          </a:p>
          <a:p>
            <a:endParaRPr lang="en-GB" dirty="0"/>
          </a:p>
        </p:txBody>
      </p:sp>
    </p:spTree>
    <p:extLst>
      <p:ext uri="{BB962C8B-B14F-4D97-AF65-F5344CB8AC3E}">
        <p14:creationId xmlns:p14="http://schemas.microsoft.com/office/powerpoint/2010/main" val="3254410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026"/>
          <p:cNvSpPr>
            <a:spLocks noGrp="1" noChangeArrowheads="1"/>
          </p:cNvSpPr>
          <p:nvPr>
            <p:ph type="title"/>
          </p:nvPr>
        </p:nvSpPr>
        <p:spPr>
          <a:xfrm>
            <a:off x="1524000" y="809762"/>
            <a:ext cx="9144000" cy="990600"/>
          </a:xfrm>
        </p:spPr>
        <p:txBody>
          <a:bodyPr>
            <a:normAutofit/>
          </a:bodyPr>
          <a:lstStyle/>
          <a:p>
            <a:pPr algn="ctr"/>
            <a:r>
              <a:rPr lang="en-GB" altLang="en-US" sz="3600" dirty="0"/>
              <a:t>Drug-target Mendelian randomization</a:t>
            </a:r>
          </a:p>
        </p:txBody>
      </p:sp>
      <p:sp>
        <p:nvSpPr>
          <p:cNvPr id="17" name="Rectangle 1027">
            <a:extLst>
              <a:ext uri="{FF2B5EF4-FFF2-40B4-BE49-F238E27FC236}">
                <a16:creationId xmlns:a16="http://schemas.microsoft.com/office/drawing/2014/main" id="{D6B7E322-37FB-4C17-B536-5001325BCE17}"/>
              </a:ext>
            </a:extLst>
          </p:cNvPr>
          <p:cNvSpPr txBox="1">
            <a:spLocks noChangeArrowheads="1"/>
          </p:cNvSpPr>
          <p:nvPr/>
        </p:nvSpPr>
        <p:spPr>
          <a:xfrm>
            <a:off x="2153478" y="1305062"/>
            <a:ext cx="8229600" cy="4522107"/>
          </a:xfrm>
          <a:prstGeom prst="rect">
            <a:avLst/>
          </a:prstGeom>
        </p:spPr>
        <p:txBody>
          <a:bodyPr vert="horz" lIns="91440" tIns="45720" rIns="91440" bIns="45720" rtlCol="0">
            <a:normAutofit/>
          </a:bodyPr>
          <a:lstStyle/>
          <a:p>
            <a:pPr marL="182880" indent="-182880">
              <a:spcBef>
                <a:spcPct val="20000"/>
              </a:spcBef>
              <a:buClr>
                <a:schemeClr val="accent1"/>
              </a:buClr>
              <a:buSzPct val="85000"/>
              <a:buFont typeface="Arial" pitchFamily="34" charset="0"/>
              <a:buChar char="•"/>
              <a:defRPr/>
            </a:pPr>
            <a:endParaRPr lang="en-GB" altLang="en-US" sz="2400" dirty="0">
              <a:latin typeface="+mj-lt"/>
            </a:endParaRPr>
          </a:p>
          <a:p>
            <a:pPr lvl="0">
              <a:spcBef>
                <a:spcPct val="20000"/>
              </a:spcBef>
              <a:buClr>
                <a:schemeClr val="accent1"/>
              </a:buClr>
              <a:buSzPct val="85000"/>
              <a:defRPr/>
            </a:pPr>
            <a:r>
              <a:rPr lang="en-US" altLang="en-US" sz="2300" dirty="0"/>
              <a:t>Naturally occurring variation in genes encoding drug targets can be used to </a:t>
            </a:r>
            <a:r>
              <a:rPr lang="en-US" altLang="en-US" sz="2300" b="1" i="1" dirty="0"/>
              <a:t>instrument (“proxy”) </a:t>
            </a:r>
            <a:r>
              <a:rPr lang="en-US" altLang="en-US" sz="2300" dirty="0"/>
              <a:t>these targets to examine their effects on disease outcomes</a:t>
            </a:r>
            <a:endParaRPr lang="en-GB" altLang="en-US" sz="2300" dirty="0"/>
          </a:p>
        </p:txBody>
      </p:sp>
      <p:pic>
        <p:nvPicPr>
          <p:cNvPr id="4" name="Picture 3">
            <a:extLst>
              <a:ext uri="{FF2B5EF4-FFF2-40B4-BE49-F238E27FC236}">
                <a16:creationId xmlns:a16="http://schemas.microsoft.com/office/drawing/2014/main" id="{82332DC1-C364-421A-9317-172A59BF4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7710" y="2974143"/>
            <a:ext cx="2412000" cy="2412000"/>
          </a:xfrm>
          <a:prstGeom prst="rect">
            <a:avLst/>
          </a:prstGeom>
        </p:spPr>
      </p:pic>
      <p:sp>
        <p:nvSpPr>
          <p:cNvPr id="6" name="TextBox 5">
            <a:extLst>
              <a:ext uri="{FF2B5EF4-FFF2-40B4-BE49-F238E27FC236}">
                <a16:creationId xmlns:a16="http://schemas.microsoft.com/office/drawing/2014/main" id="{6C889642-B64C-403C-90BB-17F6576595C5}"/>
              </a:ext>
            </a:extLst>
          </p:cNvPr>
          <p:cNvSpPr txBox="1"/>
          <p:nvPr/>
        </p:nvSpPr>
        <p:spPr>
          <a:xfrm>
            <a:off x="2323013" y="3229761"/>
            <a:ext cx="4577254" cy="1680460"/>
          </a:xfrm>
          <a:prstGeom prst="rect">
            <a:avLst/>
          </a:prstGeom>
          <a:noFill/>
        </p:spPr>
        <p:txBody>
          <a:bodyPr wrap="square">
            <a:spAutoFit/>
          </a:bodyPr>
          <a:lstStyle/>
          <a:p>
            <a:pPr lvl="0">
              <a:spcBef>
                <a:spcPct val="20000"/>
              </a:spcBef>
              <a:buClr>
                <a:schemeClr val="accent1"/>
              </a:buClr>
              <a:buSzPct val="85000"/>
              <a:defRPr/>
            </a:pPr>
            <a:r>
              <a:rPr lang="en-US" altLang="en-US" sz="2400" dirty="0">
                <a:latin typeface="+mj-lt"/>
              </a:rPr>
              <a:t>Germline genetic variants are:</a:t>
            </a:r>
          </a:p>
          <a:p>
            <a:pPr marL="640080" lvl="1" indent="-182880">
              <a:spcBef>
                <a:spcPct val="20000"/>
              </a:spcBef>
              <a:buClr>
                <a:schemeClr val="accent1"/>
              </a:buClr>
              <a:buSzPct val="85000"/>
              <a:buFont typeface="Arial" pitchFamily="34" charset="0"/>
              <a:buChar char="•"/>
              <a:defRPr/>
            </a:pPr>
            <a:r>
              <a:rPr lang="en-US" altLang="en-US" sz="2200" dirty="0">
                <a:latin typeface="+mj-lt"/>
              </a:rPr>
              <a:t>Randomly assorted at meiosis</a:t>
            </a:r>
          </a:p>
          <a:p>
            <a:pPr marL="640080" lvl="1" indent="-182880">
              <a:spcBef>
                <a:spcPct val="20000"/>
              </a:spcBef>
              <a:buClr>
                <a:schemeClr val="accent1"/>
              </a:buClr>
              <a:buSzPct val="85000"/>
              <a:buFont typeface="Arial" pitchFamily="34" charset="0"/>
              <a:buChar char="•"/>
              <a:defRPr/>
            </a:pPr>
            <a:r>
              <a:rPr lang="en-US" altLang="en-US" sz="2200" dirty="0">
                <a:latin typeface="+mj-lt"/>
              </a:rPr>
              <a:t>Fixed at conception</a:t>
            </a:r>
          </a:p>
          <a:p>
            <a:pPr marL="640080" lvl="1" indent="-182880">
              <a:spcBef>
                <a:spcPct val="20000"/>
              </a:spcBef>
              <a:buClr>
                <a:schemeClr val="accent1"/>
              </a:buClr>
              <a:buSzPct val="85000"/>
              <a:buFont typeface="Arial" pitchFamily="34" charset="0"/>
              <a:buChar char="•"/>
              <a:defRPr/>
            </a:pPr>
            <a:r>
              <a:rPr lang="en-US" altLang="en-US" sz="2200" dirty="0">
                <a:latin typeface="+mj-lt"/>
              </a:rPr>
              <a:t>Relatively precisely measured</a:t>
            </a:r>
          </a:p>
        </p:txBody>
      </p:sp>
    </p:spTree>
    <p:extLst>
      <p:ext uri="{BB962C8B-B14F-4D97-AF65-F5344CB8AC3E}">
        <p14:creationId xmlns:p14="http://schemas.microsoft.com/office/powerpoint/2010/main" val="443219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D2F0104-0325-394B-FD98-DD50497DA6A2}"/>
              </a:ext>
            </a:extLst>
          </p:cNvPr>
          <p:cNvSpPr>
            <a:spLocks noGrp="1"/>
          </p:cNvSpPr>
          <p:nvPr>
            <p:ph idx="1"/>
          </p:nvPr>
        </p:nvSpPr>
        <p:spPr>
          <a:xfrm>
            <a:off x="3786004" y="2378754"/>
            <a:ext cx="6094520" cy="3484580"/>
          </a:xfrm>
        </p:spPr>
        <p:txBody>
          <a:bodyPr>
            <a:normAutofit/>
          </a:bodyPr>
          <a:lstStyle/>
          <a:p>
            <a:pPr marL="0" indent="0">
              <a:buNone/>
            </a:pPr>
            <a:endParaRPr lang="en-US" dirty="0"/>
          </a:p>
          <a:p>
            <a:pPr marL="0" indent="0">
              <a:buNone/>
            </a:pPr>
            <a:r>
              <a:rPr lang="en-US" sz="3600" b="1" dirty="0">
                <a:solidFill>
                  <a:srgbClr val="002060"/>
                </a:solidFill>
              </a:rPr>
              <a:t>Thanks for listening</a:t>
            </a:r>
          </a:p>
          <a:p>
            <a:pPr marL="0" indent="0">
              <a:buNone/>
            </a:pPr>
            <a:endParaRPr lang="en-US" dirty="0"/>
          </a:p>
          <a:p>
            <a:pPr marL="0" indent="0">
              <a:buNone/>
            </a:pPr>
            <a:endParaRPr lang="en-GB" dirty="0">
              <a:solidFill>
                <a:srgbClr val="212121"/>
              </a:solidFill>
              <a:latin typeface="BlinkMacSystemFont"/>
            </a:endParaRPr>
          </a:p>
          <a:p>
            <a:pPr marL="0" indent="0">
              <a:buNone/>
            </a:pPr>
            <a:endParaRPr lang="en-US" dirty="0"/>
          </a:p>
        </p:txBody>
      </p:sp>
      <p:sp>
        <p:nvSpPr>
          <p:cNvPr id="4" name="TextBox 3">
            <a:extLst>
              <a:ext uri="{FF2B5EF4-FFF2-40B4-BE49-F238E27FC236}">
                <a16:creationId xmlns:a16="http://schemas.microsoft.com/office/drawing/2014/main" id="{05D104EB-034B-4050-3A5C-5A638FDB9811}"/>
              </a:ext>
            </a:extLst>
          </p:cNvPr>
          <p:cNvSpPr txBox="1"/>
          <p:nvPr/>
        </p:nvSpPr>
        <p:spPr>
          <a:xfrm>
            <a:off x="1067541" y="4366892"/>
            <a:ext cx="6094520" cy="369332"/>
          </a:xfrm>
          <a:prstGeom prst="rect">
            <a:avLst/>
          </a:prstGeom>
          <a:noFill/>
        </p:spPr>
        <p:txBody>
          <a:bodyPr wrap="square">
            <a:spAutoFit/>
          </a:bodyPr>
          <a:lstStyle/>
          <a:p>
            <a:r>
              <a:rPr lang="en-GB" b="0" i="0" dirty="0">
                <a:solidFill>
                  <a:srgbClr val="212121"/>
                </a:solidFill>
                <a:effectLst/>
                <a:latin typeface="BlinkMacSystemFont"/>
              </a:rPr>
              <a:t> </a:t>
            </a:r>
            <a:endParaRPr lang="en-GB" dirty="0"/>
          </a:p>
        </p:txBody>
      </p:sp>
    </p:spTree>
    <p:extLst>
      <p:ext uri="{BB962C8B-B14F-4D97-AF65-F5344CB8AC3E}">
        <p14:creationId xmlns:p14="http://schemas.microsoft.com/office/powerpoint/2010/main" val="1490682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1A7A33-9B6A-44DD-84E1-4EAA1A48187B}"/>
              </a:ext>
            </a:extLst>
          </p:cNvPr>
          <p:cNvSpPr/>
          <p:nvPr/>
        </p:nvSpPr>
        <p:spPr>
          <a:xfrm>
            <a:off x="4856549" y="2189886"/>
            <a:ext cx="1959428" cy="80752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Arial"/>
            </a:endParaRPr>
          </a:p>
        </p:txBody>
      </p:sp>
      <p:sp>
        <p:nvSpPr>
          <p:cNvPr id="3" name="TextBox 2">
            <a:extLst>
              <a:ext uri="{FF2B5EF4-FFF2-40B4-BE49-F238E27FC236}">
                <a16:creationId xmlns:a16="http://schemas.microsoft.com/office/drawing/2014/main" id="{0D9D4D9A-3413-4D38-8BFA-AE3DED9DF533}"/>
              </a:ext>
            </a:extLst>
          </p:cNvPr>
          <p:cNvSpPr txBox="1"/>
          <p:nvPr/>
        </p:nvSpPr>
        <p:spPr>
          <a:xfrm>
            <a:off x="5150941" y="2314294"/>
            <a:ext cx="2588821" cy="430887"/>
          </a:xfrm>
          <a:prstGeom prst="rect">
            <a:avLst/>
          </a:prstGeom>
          <a:noFill/>
        </p:spPr>
        <p:txBody>
          <a:bodyPr wrap="square" rtlCol="0">
            <a:spAutoFit/>
          </a:bodyPr>
          <a:lstStyle/>
          <a:p>
            <a:r>
              <a:rPr lang="en-GB" sz="2200" b="1" i="1" dirty="0">
                <a:solidFill>
                  <a:srgbClr val="000000"/>
                </a:solidFill>
                <a:latin typeface="Arial"/>
              </a:rPr>
              <a:t>HMGCR</a:t>
            </a:r>
          </a:p>
        </p:txBody>
      </p:sp>
      <p:cxnSp>
        <p:nvCxnSpPr>
          <p:cNvPr id="5" name="Straight Connector 4">
            <a:extLst>
              <a:ext uri="{FF2B5EF4-FFF2-40B4-BE49-F238E27FC236}">
                <a16:creationId xmlns:a16="http://schemas.microsoft.com/office/drawing/2014/main" id="{6515598C-D629-4F9F-8705-E73FC0312E12}"/>
              </a:ext>
            </a:extLst>
          </p:cNvPr>
          <p:cNvCxnSpPr/>
          <p:nvPr/>
        </p:nvCxnSpPr>
        <p:spPr>
          <a:xfrm>
            <a:off x="6815978" y="2558019"/>
            <a:ext cx="209005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1275C58-1702-46A2-ADF4-83B4210FF486}"/>
              </a:ext>
            </a:extLst>
          </p:cNvPr>
          <p:cNvCxnSpPr/>
          <p:nvPr/>
        </p:nvCxnSpPr>
        <p:spPr>
          <a:xfrm>
            <a:off x="2764518" y="2556043"/>
            <a:ext cx="209005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EF4E2F9-A4EC-47B6-B4AF-9FE09B16E823}"/>
              </a:ext>
            </a:extLst>
          </p:cNvPr>
          <p:cNvSpPr txBox="1"/>
          <p:nvPr/>
        </p:nvSpPr>
        <p:spPr>
          <a:xfrm>
            <a:off x="1785258" y="3365203"/>
            <a:ext cx="8425542" cy="2092881"/>
          </a:xfrm>
          <a:prstGeom prst="rect">
            <a:avLst/>
          </a:prstGeom>
          <a:noFill/>
        </p:spPr>
        <p:txBody>
          <a:bodyPr wrap="square">
            <a:spAutoFit/>
          </a:bodyPr>
          <a:lstStyle/>
          <a:p>
            <a:pPr marL="182880" indent="-182880">
              <a:spcBef>
                <a:spcPct val="20000"/>
              </a:spcBef>
              <a:buClr>
                <a:srgbClr val="7A7A7A"/>
              </a:buClr>
              <a:buSzPct val="85000"/>
              <a:buFont typeface="Arial" pitchFamily="34" charset="0"/>
              <a:buChar char="•"/>
              <a:defRPr/>
            </a:pPr>
            <a:endParaRPr lang="en-GB" altLang="en-US" dirty="0">
              <a:solidFill>
                <a:srgbClr val="000000"/>
              </a:solidFill>
              <a:latin typeface="Arial"/>
            </a:endParaRPr>
          </a:p>
          <a:p>
            <a:pPr marL="285750" indent="-285750">
              <a:spcBef>
                <a:spcPct val="20000"/>
              </a:spcBef>
              <a:buClr>
                <a:srgbClr val="7A7A7A"/>
              </a:buClr>
              <a:buSzPct val="85000"/>
              <a:buFont typeface="Arial" panose="020B0604020202020204" pitchFamily="34" charset="0"/>
              <a:buChar char="•"/>
              <a:defRPr/>
            </a:pPr>
            <a:r>
              <a:rPr lang="en-GB" altLang="en-US" sz="2000" dirty="0">
                <a:solidFill>
                  <a:srgbClr val="000000"/>
                </a:solidFill>
                <a:latin typeface="Arial"/>
              </a:rPr>
              <a:t>“</a:t>
            </a:r>
            <a:r>
              <a:rPr lang="en-GB" altLang="en-US" sz="2000" i="1" dirty="0">
                <a:solidFill>
                  <a:srgbClr val="000000"/>
                </a:solidFill>
                <a:latin typeface="Arial"/>
              </a:rPr>
              <a:t>Cis</a:t>
            </a:r>
            <a:r>
              <a:rPr lang="en-GB" altLang="en-US" sz="2000" dirty="0">
                <a:solidFill>
                  <a:srgbClr val="000000"/>
                </a:solidFill>
                <a:latin typeface="Arial"/>
              </a:rPr>
              <a:t>-acting” variants in or within proximity to gene encoding target selected</a:t>
            </a:r>
          </a:p>
          <a:p>
            <a:pPr marL="285750" indent="-285750">
              <a:spcBef>
                <a:spcPct val="20000"/>
              </a:spcBef>
              <a:buClr>
                <a:srgbClr val="7A7A7A"/>
              </a:buClr>
              <a:buSzPct val="85000"/>
              <a:buFont typeface="Arial" panose="020B0604020202020204" pitchFamily="34" charset="0"/>
              <a:buChar char="•"/>
              <a:defRPr/>
            </a:pPr>
            <a:r>
              <a:rPr lang="en-GB" altLang="en-US" sz="2000" dirty="0">
                <a:solidFill>
                  <a:srgbClr val="000000"/>
                </a:solidFill>
                <a:latin typeface="Arial"/>
              </a:rPr>
              <a:t>SNP effects weighted by protein levels </a:t>
            </a:r>
            <a:r>
              <a:rPr lang="en-GB" altLang="en-US" sz="2000" i="1" u="sng" dirty="0">
                <a:solidFill>
                  <a:srgbClr val="000000"/>
                </a:solidFill>
                <a:latin typeface="Arial"/>
              </a:rPr>
              <a:t>or</a:t>
            </a:r>
            <a:r>
              <a:rPr lang="en-GB" altLang="en-US" sz="2000" dirty="0">
                <a:solidFill>
                  <a:srgbClr val="000000"/>
                </a:solidFill>
                <a:latin typeface="Arial"/>
              </a:rPr>
              <a:t> downstream biomarkers </a:t>
            </a:r>
            <a:r>
              <a:rPr lang="en-GB" altLang="en-US" sz="2000" i="1" u="sng" dirty="0">
                <a:solidFill>
                  <a:srgbClr val="000000"/>
                </a:solidFill>
                <a:latin typeface="Arial"/>
              </a:rPr>
              <a:t>or</a:t>
            </a:r>
            <a:r>
              <a:rPr lang="en-GB" altLang="en-US" sz="2000" dirty="0">
                <a:solidFill>
                  <a:srgbClr val="000000"/>
                </a:solidFill>
                <a:latin typeface="Arial"/>
              </a:rPr>
              <a:t> gene expression</a:t>
            </a:r>
          </a:p>
          <a:p>
            <a:pPr>
              <a:spcBef>
                <a:spcPct val="20000"/>
              </a:spcBef>
              <a:buClr>
                <a:srgbClr val="7A7A7A"/>
              </a:buClr>
              <a:buSzPct val="85000"/>
              <a:defRPr/>
            </a:pPr>
            <a:endParaRPr lang="en-GB" altLang="en-US" sz="2000" dirty="0">
              <a:solidFill>
                <a:srgbClr val="000000"/>
              </a:solidFill>
              <a:latin typeface="Arial"/>
            </a:endParaRPr>
          </a:p>
        </p:txBody>
      </p:sp>
      <p:cxnSp>
        <p:nvCxnSpPr>
          <p:cNvPr id="15" name="Straight Connector 14">
            <a:extLst>
              <a:ext uri="{FF2B5EF4-FFF2-40B4-BE49-F238E27FC236}">
                <a16:creationId xmlns:a16="http://schemas.microsoft.com/office/drawing/2014/main" id="{C5A34AAC-FF4E-40E3-A381-ED76FB0DDA67}"/>
              </a:ext>
            </a:extLst>
          </p:cNvPr>
          <p:cNvCxnSpPr/>
          <p:nvPr/>
        </p:nvCxnSpPr>
        <p:spPr>
          <a:xfrm flipV="1">
            <a:off x="4854574" y="1811113"/>
            <a:ext cx="0" cy="37877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3C3700E-0870-4437-8CB6-0E68ADB62387}"/>
              </a:ext>
            </a:extLst>
          </p:cNvPr>
          <p:cNvCxnSpPr/>
          <p:nvPr/>
        </p:nvCxnSpPr>
        <p:spPr>
          <a:xfrm>
            <a:off x="4854575" y="1811113"/>
            <a:ext cx="676699"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54399A-BCF5-4C43-9EFB-6C5257A2E449}"/>
              </a:ext>
            </a:extLst>
          </p:cNvPr>
          <p:cNvCxnSpPr>
            <a:cxnSpLocks/>
          </p:cNvCxnSpPr>
          <p:nvPr/>
        </p:nvCxnSpPr>
        <p:spPr>
          <a:xfrm>
            <a:off x="3756470" y="1922431"/>
            <a:ext cx="0" cy="12881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7B1FB40-AF7F-4857-84D9-A6DD719A60E2}"/>
              </a:ext>
            </a:extLst>
          </p:cNvPr>
          <p:cNvCxnSpPr>
            <a:cxnSpLocks/>
          </p:cNvCxnSpPr>
          <p:nvPr/>
        </p:nvCxnSpPr>
        <p:spPr>
          <a:xfrm>
            <a:off x="4220635" y="1920866"/>
            <a:ext cx="0" cy="12881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FB8716F-B94A-4F3F-8FF9-86887B0F8D6D}"/>
              </a:ext>
            </a:extLst>
          </p:cNvPr>
          <p:cNvCxnSpPr>
            <a:cxnSpLocks/>
          </p:cNvCxnSpPr>
          <p:nvPr/>
        </p:nvCxnSpPr>
        <p:spPr>
          <a:xfrm>
            <a:off x="5095090" y="1920866"/>
            <a:ext cx="0" cy="12881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C3498F3-698F-49DF-8F5D-969933AC7541}"/>
              </a:ext>
            </a:extLst>
          </p:cNvPr>
          <p:cNvCxnSpPr>
            <a:cxnSpLocks/>
          </p:cNvCxnSpPr>
          <p:nvPr/>
        </p:nvCxnSpPr>
        <p:spPr>
          <a:xfrm>
            <a:off x="6327734" y="1920866"/>
            <a:ext cx="0" cy="12881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1AAC976-5FB3-4C5B-9758-373AC166AE6E}"/>
              </a:ext>
            </a:extLst>
          </p:cNvPr>
          <p:cNvCxnSpPr>
            <a:cxnSpLocks/>
          </p:cNvCxnSpPr>
          <p:nvPr/>
        </p:nvCxnSpPr>
        <p:spPr>
          <a:xfrm>
            <a:off x="7204309" y="1920866"/>
            <a:ext cx="0" cy="128811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7C3F964-7891-4873-BC02-752DC578E8A9}"/>
              </a:ext>
            </a:extLst>
          </p:cNvPr>
          <p:cNvSpPr txBox="1"/>
          <p:nvPr/>
        </p:nvSpPr>
        <p:spPr>
          <a:xfrm>
            <a:off x="3533555" y="3200290"/>
            <a:ext cx="902912" cy="230832"/>
          </a:xfrm>
          <a:prstGeom prst="rect">
            <a:avLst/>
          </a:prstGeom>
          <a:noFill/>
        </p:spPr>
        <p:txBody>
          <a:bodyPr wrap="square" rtlCol="0">
            <a:spAutoFit/>
          </a:bodyPr>
          <a:lstStyle/>
          <a:p>
            <a:r>
              <a:rPr lang="en-GB" sz="900" b="1" dirty="0">
                <a:solidFill>
                  <a:srgbClr val="D1282E"/>
                </a:solidFill>
                <a:latin typeface="Arial"/>
              </a:rPr>
              <a:t>SNP 1</a:t>
            </a:r>
          </a:p>
        </p:txBody>
      </p:sp>
      <p:sp>
        <p:nvSpPr>
          <p:cNvPr id="36" name="TextBox 35">
            <a:extLst>
              <a:ext uri="{FF2B5EF4-FFF2-40B4-BE49-F238E27FC236}">
                <a16:creationId xmlns:a16="http://schemas.microsoft.com/office/drawing/2014/main" id="{2ABE89BB-7EFE-4B43-9D89-2F6F1D956934}"/>
              </a:ext>
            </a:extLst>
          </p:cNvPr>
          <p:cNvSpPr txBox="1"/>
          <p:nvPr/>
        </p:nvSpPr>
        <p:spPr>
          <a:xfrm>
            <a:off x="4015928" y="3201895"/>
            <a:ext cx="902912" cy="230832"/>
          </a:xfrm>
          <a:prstGeom prst="rect">
            <a:avLst/>
          </a:prstGeom>
          <a:noFill/>
        </p:spPr>
        <p:txBody>
          <a:bodyPr wrap="square" rtlCol="0">
            <a:spAutoFit/>
          </a:bodyPr>
          <a:lstStyle/>
          <a:p>
            <a:r>
              <a:rPr lang="en-GB" sz="900" b="1" dirty="0">
                <a:solidFill>
                  <a:srgbClr val="D1282E"/>
                </a:solidFill>
                <a:latin typeface="Arial"/>
              </a:rPr>
              <a:t>SNP 2</a:t>
            </a:r>
          </a:p>
        </p:txBody>
      </p:sp>
      <p:sp>
        <p:nvSpPr>
          <p:cNvPr id="37" name="TextBox 36">
            <a:extLst>
              <a:ext uri="{FF2B5EF4-FFF2-40B4-BE49-F238E27FC236}">
                <a16:creationId xmlns:a16="http://schemas.microsoft.com/office/drawing/2014/main" id="{24E4B9A3-0AFE-4004-8B89-ED28CEF45352}"/>
              </a:ext>
            </a:extLst>
          </p:cNvPr>
          <p:cNvSpPr txBox="1"/>
          <p:nvPr/>
        </p:nvSpPr>
        <p:spPr>
          <a:xfrm>
            <a:off x="4852766" y="3201895"/>
            <a:ext cx="902912" cy="230832"/>
          </a:xfrm>
          <a:prstGeom prst="rect">
            <a:avLst/>
          </a:prstGeom>
          <a:noFill/>
        </p:spPr>
        <p:txBody>
          <a:bodyPr wrap="square" rtlCol="0">
            <a:spAutoFit/>
          </a:bodyPr>
          <a:lstStyle/>
          <a:p>
            <a:r>
              <a:rPr lang="en-GB" sz="900" b="1" dirty="0">
                <a:solidFill>
                  <a:srgbClr val="D1282E"/>
                </a:solidFill>
                <a:latin typeface="Arial"/>
              </a:rPr>
              <a:t>SNP 3</a:t>
            </a:r>
          </a:p>
        </p:txBody>
      </p:sp>
      <p:sp>
        <p:nvSpPr>
          <p:cNvPr id="38" name="TextBox 37">
            <a:extLst>
              <a:ext uri="{FF2B5EF4-FFF2-40B4-BE49-F238E27FC236}">
                <a16:creationId xmlns:a16="http://schemas.microsoft.com/office/drawing/2014/main" id="{C27252AD-1F53-43AD-BBED-F804C3625173}"/>
              </a:ext>
            </a:extLst>
          </p:cNvPr>
          <p:cNvSpPr txBox="1"/>
          <p:nvPr/>
        </p:nvSpPr>
        <p:spPr>
          <a:xfrm>
            <a:off x="6089688" y="3205433"/>
            <a:ext cx="902912" cy="230832"/>
          </a:xfrm>
          <a:prstGeom prst="rect">
            <a:avLst/>
          </a:prstGeom>
          <a:noFill/>
        </p:spPr>
        <p:txBody>
          <a:bodyPr wrap="square" rtlCol="0">
            <a:spAutoFit/>
          </a:bodyPr>
          <a:lstStyle/>
          <a:p>
            <a:r>
              <a:rPr lang="en-GB" sz="900" b="1" dirty="0">
                <a:solidFill>
                  <a:srgbClr val="D1282E"/>
                </a:solidFill>
                <a:latin typeface="Arial"/>
              </a:rPr>
              <a:t>SNP 4</a:t>
            </a:r>
          </a:p>
        </p:txBody>
      </p:sp>
      <p:sp>
        <p:nvSpPr>
          <p:cNvPr id="39" name="TextBox 38">
            <a:extLst>
              <a:ext uri="{FF2B5EF4-FFF2-40B4-BE49-F238E27FC236}">
                <a16:creationId xmlns:a16="http://schemas.microsoft.com/office/drawing/2014/main" id="{B45E4A24-65AE-4BAF-9A7D-5E84F49B200D}"/>
              </a:ext>
            </a:extLst>
          </p:cNvPr>
          <p:cNvSpPr txBox="1"/>
          <p:nvPr/>
        </p:nvSpPr>
        <p:spPr>
          <a:xfrm>
            <a:off x="6975732" y="3198340"/>
            <a:ext cx="902912" cy="230832"/>
          </a:xfrm>
          <a:prstGeom prst="rect">
            <a:avLst/>
          </a:prstGeom>
          <a:noFill/>
        </p:spPr>
        <p:txBody>
          <a:bodyPr wrap="square" rtlCol="0">
            <a:spAutoFit/>
          </a:bodyPr>
          <a:lstStyle/>
          <a:p>
            <a:r>
              <a:rPr lang="en-GB" sz="900" b="1" dirty="0">
                <a:solidFill>
                  <a:srgbClr val="D1282E"/>
                </a:solidFill>
                <a:latin typeface="Arial"/>
              </a:rPr>
              <a:t>SNP 5</a:t>
            </a:r>
          </a:p>
        </p:txBody>
      </p:sp>
      <p:sp>
        <p:nvSpPr>
          <p:cNvPr id="4" name="Rectangle 1026">
            <a:extLst>
              <a:ext uri="{FF2B5EF4-FFF2-40B4-BE49-F238E27FC236}">
                <a16:creationId xmlns:a16="http://schemas.microsoft.com/office/drawing/2014/main" id="{DF519E29-0DD5-F313-B5D7-EE9253E8C747}"/>
              </a:ext>
            </a:extLst>
          </p:cNvPr>
          <p:cNvSpPr txBox="1">
            <a:spLocks noChangeArrowheads="1"/>
          </p:cNvSpPr>
          <p:nvPr/>
        </p:nvSpPr>
        <p:spPr>
          <a:xfrm>
            <a:off x="1524000" y="1008542"/>
            <a:ext cx="9144000" cy="990600"/>
          </a:xfrm>
          <a:prstGeom prst="rect">
            <a:avLst/>
          </a:prstGeom>
        </p:spPr>
        <p:txBody>
          <a:bodyPr>
            <a:normAutofit/>
          </a:bodyPr>
          <a:lstStyle>
            <a:lvl1pPr algn="l" defTabSz="609585" rtl="0" eaLnBrk="1" latinLnBrk="0" hangingPunct="1">
              <a:spcBef>
                <a:spcPct val="0"/>
              </a:spcBef>
              <a:buNone/>
              <a:defRPr sz="3200" b="1" kern="1200">
                <a:solidFill>
                  <a:srgbClr val="003E74"/>
                </a:solidFill>
                <a:latin typeface="Arial"/>
                <a:ea typeface="+mj-ea"/>
                <a:cs typeface="Arial"/>
              </a:defRPr>
            </a:lvl1pPr>
          </a:lstStyle>
          <a:p>
            <a:pPr algn="ctr"/>
            <a:r>
              <a:rPr lang="en-GB" altLang="en-US" sz="3600" dirty="0"/>
              <a:t>Drug-target Mendelian randomization</a:t>
            </a:r>
          </a:p>
        </p:txBody>
      </p:sp>
    </p:spTree>
    <p:extLst>
      <p:ext uri="{BB962C8B-B14F-4D97-AF65-F5344CB8AC3E}">
        <p14:creationId xmlns:p14="http://schemas.microsoft.com/office/powerpoint/2010/main" val="4057312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3F7E0E-AC47-C9FA-CA15-65CD860BB35E}"/>
              </a:ext>
            </a:extLst>
          </p:cNvPr>
          <p:cNvSpPr>
            <a:spLocks noGrp="1"/>
          </p:cNvSpPr>
          <p:nvPr>
            <p:ph type="subTitle" idx="1"/>
          </p:nvPr>
        </p:nvSpPr>
        <p:spPr>
          <a:xfrm>
            <a:off x="609600" y="3584255"/>
            <a:ext cx="5218239" cy="1080510"/>
          </a:xfrm>
        </p:spPr>
        <p:txBody>
          <a:bodyPr>
            <a:normAutofit fontScale="47500" lnSpcReduction="20000"/>
          </a:bodyPr>
          <a:lstStyle/>
          <a:p>
            <a:pPr marL="0" indent="0">
              <a:buNone/>
            </a:pPr>
            <a:endParaRPr lang="en-GB" dirty="0"/>
          </a:p>
          <a:p>
            <a:pPr marL="0" indent="0" algn="ctr">
              <a:buNone/>
            </a:pPr>
            <a:r>
              <a:rPr lang="en-GB" sz="4000" dirty="0">
                <a:latin typeface="+mj-lt"/>
              </a:rPr>
              <a:t>In drug-target MR, we are instrumenting the </a:t>
            </a:r>
            <a:r>
              <a:rPr lang="en-GB" sz="4000" b="1" dirty="0">
                <a:latin typeface="+mj-lt"/>
              </a:rPr>
              <a:t>target of the drug</a:t>
            </a:r>
            <a:r>
              <a:rPr lang="en-GB" sz="4000" dirty="0">
                <a:latin typeface="+mj-lt"/>
              </a:rPr>
              <a:t> and not the compound itself</a:t>
            </a:r>
          </a:p>
          <a:p>
            <a:pPr marL="0" indent="0">
              <a:buNone/>
            </a:pPr>
            <a:endParaRPr lang="en-GB" dirty="0"/>
          </a:p>
          <a:p>
            <a:pPr marL="0" indent="0">
              <a:buNone/>
            </a:pPr>
            <a:endParaRPr lang="en-GB" dirty="0"/>
          </a:p>
        </p:txBody>
      </p:sp>
      <p:sp>
        <p:nvSpPr>
          <p:cNvPr id="2" name="Title 1">
            <a:extLst>
              <a:ext uri="{FF2B5EF4-FFF2-40B4-BE49-F238E27FC236}">
                <a16:creationId xmlns:a16="http://schemas.microsoft.com/office/drawing/2014/main" id="{730350FB-A48B-0898-6F99-7F317C0696BB}"/>
              </a:ext>
            </a:extLst>
          </p:cNvPr>
          <p:cNvSpPr>
            <a:spLocks noGrp="1"/>
          </p:cNvSpPr>
          <p:nvPr>
            <p:ph type="title"/>
          </p:nvPr>
        </p:nvSpPr>
        <p:spPr>
          <a:xfrm>
            <a:off x="609600" y="1842972"/>
            <a:ext cx="4842645" cy="2153335"/>
          </a:xfrm>
        </p:spPr>
        <p:txBody>
          <a:bodyPr anchor="ctr">
            <a:normAutofit/>
          </a:bodyPr>
          <a:lstStyle/>
          <a:p>
            <a:pPr algn="ctr"/>
            <a:r>
              <a:rPr lang="en-GB" sz="3100" b="1" dirty="0"/>
              <a:t>Instrumenting drug targets</a:t>
            </a:r>
          </a:p>
        </p:txBody>
      </p:sp>
      <p:sp>
        <p:nvSpPr>
          <p:cNvPr id="4" name="Content Placeholder 2">
            <a:extLst>
              <a:ext uri="{FF2B5EF4-FFF2-40B4-BE49-F238E27FC236}">
                <a16:creationId xmlns:a16="http://schemas.microsoft.com/office/drawing/2014/main" id="{4BC5FACC-DE21-8911-7419-4DBB0BCFFB15}"/>
              </a:ext>
            </a:extLst>
          </p:cNvPr>
          <p:cNvSpPr txBox="1">
            <a:spLocks/>
          </p:cNvSpPr>
          <p:nvPr/>
        </p:nvSpPr>
        <p:spPr>
          <a:xfrm>
            <a:off x="4408630" y="5346065"/>
            <a:ext cx="7953829" cy="94841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7A7A7A"/>
              </a:buClr>
              <a:buNone/>
            </a:pPr>
            <a:endParaRPr lang="en-GB" dirty="0">
              <a:solidFill>
                <a:srgbClr val="000000"/>
              </a:solidFill>
              <a:latin typeface="Arial"/>
            </a:endParaRPr>
          </a:p>
        </p:txBody>
      </p:sp>
      <p:pic>
        <p:nvPicPr>
          <p:cNvPr id="2050" name="Picture 2" descr="off-target">
            <a:extLst>
              <a:ext uri="{FF2B5EF4-FFF2-40B4-BE49-F238E27FC236}">
                <a16:creationId xmlns:a16="http://schemas.microsoft.com/office/drawing/2014/main" id="{9FBDD783-1570-EC50-1D45-C47CA3919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6813" y="706572"/>
            <a:ext cx="3494926" cy="23449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41A43B1-EA09-303F-09E2-3E13A357A153}"/>
              </a:ext>
            </a:extLst>
          </p:cNvPr>
          <p:cNvSpPr txBox="1"/>
          <p:nvPr/>
        </p:nvSpPr>
        <p:spPr>
          <a:xfrm>
            <a:off x="6542498" y="5577839"/>
            <a:ext cx="5419618" cy="323165"/>
          </a:xfrm>
          <a:prstGeom prst="rect">
            <a:avLst/>
          </a:prstGeom>
          <a:noFill/>
        </p:spPr>
        <p:txBody>
          <a:bodyPr wrap="square">
            <a:spAutoFit/>
          </a:bodyPr>
          <a:lstStyle/>
          <a:p>
            <a:r>
              <a:rPr lang="en-GB" sz="1500" dirty="0">
                <a:solidFill>
                  <a:srgbClr val="002060"/>
                </a:solidFill>
                <a:latin typeface="Arial"/>
              </a:rPr>
              <a:t>https://www.pharm.ai/off-target-identification/</a:t>
            </a:r>
          </a:p>
        </p:txBody>
      </p:sp>
      <p:sp>
        <p:nvSpPr>
          <p:cNvPr id="7" name="TextBox 6">
            <a:extLst>
              <a:ext uri="{FF2B5EF4-FFF2-40B4-BE49-F238E27FC236}">
                <a16:creationId xmlns:a16="http://schemas.microsoft.com/office/drawing/2014/main" id="{8A34E7BC-8D31-4A96-A0FB-44C980D08F92}"/>
              </a:ext>
            </a:extLst>
          </p:cNvPr>
          <p:cNvSpPr txBox="1"/>
          <p:nvPr/>
        </p:nvSpPr>
        <p:spPr>
          <a:xfrm>
            <a:off x="6096000" y="3069123"/>
            <a:ext cx="3919783" cy="646331"/>
          </a:xfrm>
          <a:prstGeom prst="rect">
            <a:avLst/>
          </a:prstGeom>
          <a:noFill/>
        </p:spPr>
        <p:txBody>
          <a:bodyPr wrap="square">
            <a:spAutoFit/>
          </a:bodyPr>
          <a:lstStyle/>
          <a:p>
            <a:pPr algn="ctr"/>
            <a:r>
              <a:rPr lang="en-GB" dirty="0">
                <a:solidFill>
                  <a:srgbClr val="000000"/>
                </a:solidFill>
                <a:latin typeface="Arial"/>
              </a:rPr>
              <a:t>e.g. HMG-CoA reductase (target of statins) and not statin medication</a:t>
            </a:r>
          </a:p>
        </p:txBody>
      </p:sp>
      <p:sp>
        <p:nvSpPr>
          <p:cNvPr id="8" name="Rectangle 7">
            <a:extLst>
              <a:ext uri="{FF2B5EF4-FFF2-40B4-BE49-F238E27FC236}">
                <a16:creationId xmlns:a16="http://schemas.microsoft.com/office/drawing/2014/main" id="{1E3D6172-B041-4604-7AFA-1DFCBCD5AAC3}"/>
              </a:ext>
            </a:extLst>
          </p:cNvPr>
          <p:cNvSpPr/>
          <p:nvPr/>
        </p:nvSpPr>
        <p:spPr>
          <a:xfrm>
            <a:off x="7095257" y="4799882"/>
            <a:ext cx="1921267" cy="411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Arial"/>
            </a:endParaRPr>
          </a:p>
        </p:txBody>
      </p:sp>
      <p:sp>
        <p:nvSpPr>
          <p:cNvPr id="5" name="Arrow: Down 4">
            <a:extLst>
              <a:ext uri="{FF2B5EF4-FFF2-40B4-BE49-F238E27FC236}">
                <a16:creationId xmlns:a16="http://schemas.microsoft.com/office/drawing/2014/main" id="{823DFDB6-91C2-02C8-A382-BBEDB3BDBB23}"/>
              </a:ext>
            </a:extLst>
          </p:cNvPr>
          <p:cNvSpPr/>
          <p:nvPr/>
        </p:nvSpPr>
        <p:spPr>
          <a:xfrm rot="10800000">
            <a:off x="7922325" y="4284324"/>
            <a:ext cx="267128" cy="5155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Arial"/>
            </a:endParaRPr>
          </a:p>
        </p:txBody>
      </p:sp>
      <p:sp>
        <p:nvSpPr>
          <p:cNvPr id="10" name="TextBox 9">
            <a:extLst>
              <a:ext uri="{FF2B5EF4-FFF2-40B4-BE49-F238E27FC236}">
                <a16:creationId xmlns:a16="http://schemas.microsoft.com/office/drawing/2014/main" id="{2452E5FF-FCD5-7D5E-9B7A-32E4A1B11590}"/>
              </a:ext>
            </a:extLst>
          </p:cNvPr>
          <p:cNvSpPr txBox="1"/>
          <p:nvPr/>
        </p:nvSpPr>
        <p:spPr>
          <a:xfrm>
            <a:off x="7143332" y="4815034"/>
            <a:ext cx="1825112" cy="369332"/>
          </a:xfrm>
          <a:prstGeom prst="rect">
            <a:avLst/>
          </a:prstGeom>
          <a:noFill/>
        </p:spPr>
        <p:txBody>
          <a:bodyPr wrap="square">
            <a:spAutoFit/>
          </a:bodyPr>
          <a:lstStyle/>
          <a:p>
            <a:pPr algn="ctr"/>
            <a:r>
              <a:rPr lang="en-GB" b="1" i="1" dirty="0">
                <a:solidFill>
                  <a:srgbClr val="000000"/>
                </a:solidFill>
                <a:latin typeface="Arial"/>
              </a:rPr>
              <a:t>HMGCR</a:t>
            </a:r>
          </a:p>
        </p:txBody>
      </p:sp>
      <p:sp>
        <p:nvSpPr>
          <p:cNvPr id="12" name="TextBox 11">
            <a:extLst>
              <a:ext uri="{FF2B5EF4-FFF2-40B4-BE49-F238E27FC236}">
                <a16:creationId xmlns:a16="http://schemas.microsoft.com/office/drawing/2014/main" id="{B1642F3A-D936-A81D-F704-D0FD14F8426B}"/>
              </a:ext>
            </a:extLst>
          </p:cNvPr>
          <p:cNvSpPr txBox="1"/>
          <p:nvPr/>
        </p:nvSpPr>
        <p:spPr>
          <a:xfrm>
            <a:off x="5346079" y="3847505"/>
            <a:ext cx="5419618" cy="369332"/>
          </a:xfrm>
          <a:prstGeom prst="rect">
            <a:avLst/>
          </a:prstGeom>
          <a:noFill/>
        </p:spPr>
        <p:txBody>
          <a:bodyPr wrap="square">
            <a:spAutoFit/>
          </a:bodyPr>
          <a:lstStyle/>
          <a:p>
            <a:pPr algn="ctr"/>
            <a:r>
              <a:rPr lang="en-GB" b="1" dirty="0">
                <a:solidFill>
                  <a:srgbClr val="000000"/>
                </a:solidFill>
                <a:latin typeface="Arial"/>
              </a:rPr>
              <a:t>HMG-CoA reductase</a:t>
            </a:r>
          </a:p>
        </p:txBody>
      </p:sp>
      <p:sp>
        <p:nvSpPr>
          <p:cNvPr id="13" name="Oval 12">
            <a:extLst>
              <a:ext uri="{FF2B5EF4-FFF2-40B4-BE49-F238E27FC236}">
                <a16:creationId xmlns:a16="http://schemas.microsoft.com/office/drawing/2014/main" id="{6F868FB7-4D50-4AFA-2788-3A7CEED8EB9F}"/>
              </a:ext>
            </a:extLst>
          </p:cNvPr>
          <p:cNvSpPr/>
          <p:nvPr/>
        </p:nvSpPr>
        <p:spPr>
          <a:xfrm>
            <a:off x="9241523" y="4330841"/>
            <a:ext cx="1140432" cy="5764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Arial"/>
            </a:endParaRPr>
          </a:p>
        </p:txBody>
      </p:sp>
      <p:sp>
        <p:nvSpPr>
          <p:cNvPr id="14" name="TextBox 13">
            <a:extLst>
              <a:ext uri="{FF2B5EF4-FFF2-40B4-BE49-F238E27FC236}">
                <a16:creationId xmlns:a16="http://schemas.microsoft.com/office/drawing/2014/main" id="{55C5B5BB-7C66-332A-2562-D22880205FAF}"/>
              </a:ext>
            </a:extLst>
          </p:cNvPr>
          <p:cNvSpPr txBox="1"/>
          <p:nvPr/>
        </p:nvSpPr>
        <p:spPr>
          <a:xfrm>
            <a:off x="7056822" y="4430552"/>
            <a:ext cx="5419618" cy="369332"/>
          </a:xfrm>
          <a:prstGeom prst="rect">
            <a:avLst/>
          </a:prstGeom>
          <a:noFill/>
        </p:spPr>
        <p:txBody>
          <a:bodyPr wrap="square">
            <a:spAutoFit/>
          </a:bodyPr>
          <a:lstStyle/>
          <a:p>
            <a:pPr algn="ctr"/>
            <a:r>
              <a:rPr lang="en-GB" b="1" dirty="0">
                <a:solidFill>
                  <a:srgbClr val="C00000"/>
                </a:solidFill>
                <a:latin typeface="Arial"/>
              </a:rPr>
              <a:t>Statin</a:t>
            </a:r>
          </a:p>
        </p:txBody>
      </p:sp>
      <p:cxnSp>
        <p:nvCxnSpPr>
          <p:cNvPr id="16" name="Straight Connector 15">
            <a:extLst>
              <a:ext uri="{FF2B5EF4-FFF2-40B4-BE49-F238E27FC236}">
                <a16:creationId xmlns:a16="http://schemas.microsoft.com/office/drawing/2014/main" id="{E1CB2B57-CF9E-173C-9E1C-801B6F22A234}"/>
              </a:ext>
            </a:extLst>
          </p:cNvPr>
          <p:cNvCxnSpPr>
            <a:cxnSpLocks/>
          </p:cNvCxnSpPr>
          <p:nvPr/>
        </p:nvCxnSpPr>
        <p:spPr>
          <a:xfrm>
            <a:off x="9217195" y="4274051"/>
            <a:ext cx="147140" cy="17845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852C9CA-463E-73B7-BA02-90B6DCD56D17}"/>
              </a:ext>
            </a:extLst>
          </p:cNvPr>
          <p:cNvCxnSpPr>
            <a:cxnSpLocks/>
          </p:cNvCxnSpPr>
          <p:nvPr/>
        </p:nvCxnSpPr>
        <p:spPr>
          <a:xfrm rot="5400000">
            <a:off x="9127968" y="4180568"/>
            <a:ext cx="147140" cy="178453"/>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1588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350FB-A48B-0898-6F99-7F317C0696BB}"/>
              </a:ext>
            </a:extLst>
          </p:cNvPr>
          <p:cNvSpPr>
            <a:spLocks noGrp="1"/>
          </p:cNvSpPr>
          <p:nvPr>
            <p:ph type="ctrTitle" idx="4294967295"/>
          </p:nvPr>
        </p:nvSpPr>
        <p:spPr>
          <a:xfrm>
            <a:off x="2279904" y="225751"/>
            <a:ext cx="7848600" cy="1927225"/>
          </a:xfrm>
        </p:spPr>
        <p:txBody>
          <a:bodyPr anchor="ctr">
            <a:normAutofit/>
          </a:bodyPr>
          <a:lstStyle/>
          <a:p>
            <a:pPr algn="ctr"/>
            <a:r>
              <a:rPr lang="en-GB" dirty="0"/>
              <a:t>Drug-target MR and non-dementia outcomes</a:t>
            </a:r>
          </a:p>
        </p:txBody>
      </p:sp>
      <p:sp>
        <p:nvSpPr>
          <p:cNvPr id="3" name="TextBox 2">
            <a:extLst>
              <a:ext uri="{FF2B5EF4-FFF2-40B4-BE49-F238E27FC236}">
                <a16:creationId xmlns:a16="http://schemas.microsoft.com/office/drawing/2014/main" id="{C071A13E-659A-2600-1B3C-B2D9B131844D}"/>
              </a:ext>
            </a:extLst>
          </p:cNvPr>
          <p:cNvSpPr txBox="1"/>
          <p:nvPr/>
        </p:nvSpPr>
        <p:spPr>
          <a:xfrm>
            <a:off x="1981200" y="1861428"/>
            <a:ext cx="8147304" cy="4293483"/>
          </a:xfrm>
          <a:prstGeom prst="rect">
            <a:avLst/>
          </a:prstGeom>
          <a:noFill/>
        </p:spPr>
        <p:txBody>
          <a:bodyPr wrap="square">
            <a:spAutoFit/>
          </a:bodyPr>
          <a:lstStyle/>
          <a:p>
            <a:r>
              <a:rPr lang="en-GB" sz="2300" dirty="0">
                <a:solidFill>
                  <a:srgbClr val="000000"/>
                </a:solidFill>
                <a:latin typeface="Arial"/>
              </a:rPr>
              <a:t>Drug-target MR/human genetics studies have helped to </a:t>
            </a:r>
            <a:r>
              <a:rPr lang="en-GB" sz="2300" b="1" i="1" dirty="0">
                <a:solidFill>
                  <a:srgbClr val="000000"/>
                </a:solidFill>
                <a:latin typeface="Arial"/>
              </a:rPr>
              <a:t>prioritise </a:t>
            </a:r>
            <a:r>
              <a:rPr lang="en-GB" sz="2300" dirty="0">
                <a:solidFill>
                  <a:srgbClr val="000000"/>
                </a:solidFill>
                <a:latin typeface="Arial"/>
              </a:rPr>
              <a:t>…</a:t>
            </a:r>
          </a:p>
          <a:p>
            <a:endParaRPr lang="en-GB" sz="2300" dirty="0">
              <a:solidFill>
                <a:srgbClr val="000000"/>
              </a:solidFill>
              <a:latin typeface="Arial"/>
            </a:endParaRPr>
          </a:p>
          <a:p>
            <a:r>
              <a:rPr lang="en-GB" sz="2300" dirty="0">
                <a:solidFill>
                  <a:srgbClr val="000000"/>
                </a:solidFill>
                <a:latin typeface="Arial"/>
              </a:rPr>
              <a:t>  PCSK9, IL6R, TYK2…</a:t>
            </a:r>
          </a:p>
          <a:p>
            <a:endParaRPr lang="en-GB" sz="2300" dirty="0">
              <a:solidFill>
                <a:srgbClr val="000000"/>
              </a:solidFill>
              <a:latin typeface="Arial"/>
            </a:endParaRPr>
          </a:p>
          <a:p>
            <a:r>
              <a:rPr lang="en-GB" sz="2300" dirty="0">
                <a:solidFill>
                  <a:srgbClr val="000000"/>
                </a:solidFill>
                <a:latin typeface="Arial"/>
              </a:rPr>
              <a:t>Helped to </a:t>
            </a:r>
            <a:r>
              <a:rPr lang="en-GB" sz="2300" b="1" i="1" dirty="0">
                <a:solidFill>
                  <a:srgbClr val="000000"/>
                </a:solidFill>
                <a:latin typeface="Arial"/>
              </a:rPr>
              <a:t>deprioritise</a:t>
            </a:r>
          </a:p>
          <a:p>
            <a:endParaRPr lang="en-GB" sz="2300" dirty="0">
              <a:solidFill>
                <a:srgbClr val="000000"/>
              </a:solidFill>
              <a:latin typeface="Arial"/>
            </a:endParaRPr>
          </a:p>
          <a:p>
            <a:r>
              <a:rPr lang="en-GB" sz="2300" dirty="0">
                <a:solidFill>
                  <a:srgbClr val="000000"/>
                </a:solidFill>
                <a:latin typeface="Arial"/>
              </a:rPr>
              <a:t>  CRP, HDL cholesterol, vitamin D…</a:t>
            </a:r>
          </a:p>
          <a:p>
            <a:endParaRPr lang="en-GB" sz="2300" dirty="0">
              <a:solidFill>
                <a:srgbClr val="000000"/>
              </a:solidFill>
              <a:latin typeface="Arial"/>
            </a:endParaRPr>
          </a:p>
          <a:p>
            <a:r>
              <a:rPr lang="en-GB" sz="2300" dirty="0">
                <a:solidFill>
                  <a:srgbClr val="000000"/>
                </a:solidFill>
                <a:latin typeface="Arial"/>
              </a:rPr>
              <a:t>as pharmacological targets for CVD, autoimmune disease, incident cancer, type 2 diabetes…</a:t>
            </a:r>
          </a:p>
          <a:p>
            <a:endParaRPr lang="en-GB" sz="2000" dirty="0">
              <a:solidFill>
                <a:srgbClr val="000000"/>
              </a:solidFill>
              <a:latin typeface="Arial"/>
            </a:endParaRPr>
          </a:p>
        </p:txBody>
      </p:sp>
    </p:spTree>
    <p:extLst>
      <p:ext uri="{BB962C8B-B14F-4D97-AF65-F5344CB8AC3E}">
        <p14:creationId xmlns:p14="http://schemas.microsoft.com/office/powerpoint/2010/main" val="1430681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350FB-A48B-0898-6F99-7F317C0696BB}"/>
              </a:ext>
            </a:extLst>
          </p:cNvPr>
          <p:cNvSpPr>
            <a:spLocks noGrp="1"/>
          </p:cNvSpPr>
          <p:nvPr>
            <p:ph type="ctrTitle" idx="4294967295"/>
          </p:nvPr>
        </p:nvSpPr>
        <p:spPr>
          <a:xfrm>
            <a:off x="2279904" y="225751"/>
            <a:ext cx="7848600" cy="1927225"/>
          </a:xfrm>
        </p:spPr>
        <p:txBody>
          <a:bodyPr anchor="ctr">
            <a:normAutofit/>
          </a:bodyPr>
          <a:lstStyle/>
          <a:p>
            <a:pPr algn="ctr"/>
            <a:r>
              <a:rPr lang="en-GB" dirty="0"/>
              <a:t>Dementia: Long-term drug target perturbation</a:t>
            </a:r>
          </a:p>
        </p:txBody>
      </p:sp>
      <p:sp>
        <p:nvSpPr>
          <p:cNvPr id="3" name="TextBox 2">
            <a:extLst>
              <a:ext uri="{FF2B5EF4-FFF2-40B4-BE49-F238E27FC236}">
                <a16:creationId xmlns:a16="http://schemas.microsoft.com/office/drawing/2014/main" id="{C071A13E-659A-2600-1B3C-B2D9B131844D}"/>
              </a:ext>
            </a:extLst>
          </p:cNvPr>
          <p:cNvSpPr txBox="1"/>
          <p:nvPr/>
        </p:nvSpPr>
        <p:spPr>
          <a:xfrm>
            <a:off x="1086678" y="1754508"/>
            <a:ext cx="10098157" cy="2523768"/>
          </a:xfrm>
          <a:prstGeom prst="rect">
            <a:avLst/>
          </a:prstGeom>
          <a:noFill/>
        </p:spPr>
        <p:txBody>
          <a:bodyPr wrap="square">
            <a:spAutoFit/>
          </a:bodyPr>
          <a:lstStyle/>
          <a:p>
            <a:r>
              <a:rPr lang="en-GB" sz="2300" dirty="0">
                <a:solidFill>
                  <a:srgbClr val="000000"/>
                </a:solidFill>
                <a:latin typeface="Arial"/>
              </a:rPr>
              <a:t>Drug-target MR fills important RCT gap on </a:t>
            </a:r>
            <a:r>
              <a:rPr lang="en-GB" sz="2300" b="1" i="1" dirty="0">
                <a:solidFill>
                  <a:srgbClr val="000000"/>
                </a:solidFill>
                <a:latin typeface="Arial"/>
              </a:rPr>
              <a:t>long-term</a:t>
            </a:r>
            <a:r>
              <a:rPr lang="en-GB" sz="2300" dirty="0">
                <a:solidFill>
                  <a:srgbClr val="000000"/>
                </a:solidFill>
                <a:latin typeface="Arial"/>
              </a:rPr>
              <a:t> effects of drug target perturbation</a:t>
            </a:r>
          </a:p>
          <a:p>
            <a:endParaRPr lang="en-GB" sz="2300" dirty="0">
              <a:solidFill>
                <a:srgbClr val="000000"/>
              </a:solidFill>
              <a:latin typeface="Arial"/>
            </a:endParaRPr>
          </a:p>
          <a:p>
            <a:r>
              <a:rPr lang="en-GB" sz="2300" dirty="0">
                <a:solidFill>
                  <a:srgbClr val="000000"/>
                </a:solidFill>
                <a:latin typeface="Arial"/>
              </a:rPr>
              <a:t>Essential for diseases with long induction and latency periods (e.g. dementia) where few emerging drugs have long-term data on efficacy and adverse effects</a:t>
            </a:r>
          </a:p>
          <a:p>
            <a:endParaRPr lang="en-GB" sz="2000" dirty="0">
              <a:solidFill>
                <a:srgbClr val="000000"/>
              </a:solidFill>
              <a:latin typeface="Arial"/>
            </a:endParaRPr>
          </a:p>
        </p:txBody>
      </p:sp>
      <p:pic>
        <p:nvPicPr>
          <p:cNvPr id="9" name="Picture 8" descr="A diagram of a brain&#10;&#10;Description automatically generated">
            <a:extLst>
              <a:ext uri="{FF2B5EF4-FFF2-40B4-BE49-F238E27FC236}">
                <a16:creationId xmlns:a16="http://schemas.microsoft.com/office/drawing/2014/main" id="{2F2AC699-77EA-7B6F-9E9A-C148B29E3E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3116" y="3814729"/>
            <a:ext cx="3805768" cy="2181418"/>
          </a:xfrm>
          <a:prstGeom prst="rect">
            <a:avLst/>
          </a:prstGeom>
        </p:spPr>
      </p:pic>
    </p:spTree>
    <p:extLst>
      <p:ext uri="{BB962C8B-B14F-4D97-AF65-F5344CB8AC3E}">
        <p14:creationId xmlns:p14="http://schemas.microsoft.com/office/powerpoint/2010/main" val="1845017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67" dirty="0"/>
              <a:t>LDL cholesterol, statin use and AD risk</a:t>
            </a:r>
          </a:p>
        </p:txBody>
      </p:sp>
      <p:sp>
        <p:nvSpPr>
          <p:cNvPr id="4" name="TextBox 3">
            <a:extLst>
              <a:ext uri="{FF2B5EF4-FFF2-40B4-BE49-F238E27FC236}">
                <a16:creationId xmlns:a16="http://schemas.microsoft.com/office/drawing/2014/main" id="{434DD16E-0AFC-180E-AFC8-7C9042FA37D3}"/>
              </a:ext>
            </a:extLst>
          </p:cNvPr>
          <p:cNvSpPr txBox="1"/>
          <p:nvPr/>
        </p:nvSpPr>
        <p:spPr>
          <a:xfrm>
            <a:off x="609600" y="2446907"/>
            <a:ext cx="10972800" cy="2569934"/>
          </a:xfrm>
          <a:prstGeom prst="rect">
            <a:avLst/>
          </a:prstGeom>
          <a:noFill/>
        </p:spPr>
        <p:txBody>
          <a:bodyPr wrap="square">
            <a:spAutoFit/>
          </a:bodyPr>
          <a:lstStyle/>
          <a:p>
            <a:r>
              <a:rPr lang="en-US" sz="2300" i="1" dirty="0"/>
              <a:t>In vitro</a:t>
            </a:r>
            <a:r>
              <a:rPr lang="en-US" sz="2300" dirty="0"/>
              <a:t>/</a:t>
            </a:r>
            <a:r>
              <a:rPr lang="en-US" sz="2300" i="1" dirty="0"/>
              <a:t>vivo</a:t>
            </a:r>
            <a:r>
              <a:rPr lang="en-US" sz="2300" dirty="0"/>
              <a:t> support for adverse effects of elevated LDL cholesterol (e.g. via increased oxidative stress, local inflammation, tau metabolism)</a:t>
            </a:r>
          </a:p>
          <a:p>
            <a:endParaRPr lang="en-US" sz="2300" dirty="0"/>
          </a:p>
          <a:p>
            <a:r>
              <a:rPr lang="en-US" sz="2300" dirty="0"/>
              <a:t>Circulating LDL cholesterol associated with increased risk of AD (RR per SD increase 1.05, 95% CI 1.03-1.06), N=1.8M participants in CPRD</a:t>
            </a:r>
          </a:p>
          <a:p>
            <a:endParaRPr lang="en-US" sz="2300" dirty="0"/>
          </a:p>
          <a:p>
            <a:r>
              <a:rPr lang="en-US" sz="2300" dirty="0"/>
              <a:t>Statin use associated with lower AD risk (OR 0.68, 95% CI 0.56-0.81, 21 studies) </a:t>
            </a:r>
          </a:p>
        </p:txBody>
      </p:sp>
      <p:sp>
        <p:nvSpPr>
          <p:cNvPr id="8" name="TextBox 7">
            <a:extLst>
              <a:ext uri="{FF2B5EF4-FFF2-40B4-BE49-F238E27FC236}">
                <a16:creationId xmlns:a16="http://schemas.microsoft.com/office/drawing/2014/main" id="{D9910567-FFD6-3EDD-EBB9-D7CBCA2163F0}"/>
              </a:ext>
            </a:extLst>
          </p:cNvPr>
          <p:cNvSpPr txBox="1"/>
          <p:nvPr/>
        </p:nvSpPr>
        <p:spPr>
          <a:xfrm>
            <a:off x="6248367" y="5415275"/>
            <a:ext cx="6094520" cy="923330"/>
          </a:xfrm>
          <a:prstGeom prst="rect">
            <a:avLst/>
          </a:prstGeom>
          <a:noFill/>
        </p:spPr>
        <p:txBody>
          <a:bodyPr wrap="square">
            <a:spAutoFit/>
          </a:bodyPr>
          <a:lstStyle/>
          <a:p>
            <a:r>
              <a:rPr lang="en-US" dirty="0" err="1"/>
              <a:t>Olmastroni</a:t>
            </a:r>
            <a:r>
              <a:rPr lang="en-US" dirty="0"/>
              <a:t> </a:t>
            </a:r>
            <a:r>
              <a:rPr lang="en-US" i="1" dirty="0"/>
              <a:t>et al</a:t>
            </a:r>
            <a:r>
              <a:rPr lang="en-US" dirty="0"/>
              <a:t>. </a:t>
            </a:r>
            <a:r>
              <a:rPr lang="en-US" dirty="0" err="1"/>
              <a:t>Eur</a:t>
            </a:r>
            <a:r>
              <a:rPr lang="en-US" dirty="0"/>
              <a:t> J Prev </a:t>
            </a:r>
            <a:r>
              <a:rPr lang="en-US" dirty="0" err="1"/>
              <a:t>Cardiol</a:t>
            </a:r>
            <a:r>
              <a:rPr lang="en-US" dirty="0"/>
              <a:t> 2022;29:804-814</a:t>
            </a:r>
          </a:p>
          <a:p>
            <a:r>
              <a:rPr lang="en-US" dirty="0" err="1"/>
              <a:t>Iwagami</a:t>
            </a:r>
            <a:r>
              <a:rPr lang="en-US" dirty="0"/>
              <a:t> </a:t>
            </a:r>
            <a:r>
              <a:rPr lang="en-US" i="1" dirty="0"/>
              <a:t>et al</a:t>
            </a:r>
            <a:r>
              <a:rPr lang="en-US" dirty="0"/>
              <a:t>. Lancet Healthy </a:t>
            </a:r>
            <a:r>
              <a:rPr lang="en-US" dirty="0" err="1"/>
              <a:t>Longev</a:t>
            </a:r>
            <a:r>
              <a:rPr lang="en-US" dirty="0"/>
              <a:t> . 2021;e498-e506</a:t>
            </a:r>
          </a:p>
          <a:p>
            <a:endParaRPr lang="en-US" dirty="0"/>
          </a:p>
        </p:txBody>
      </p:sp>
      <p:sp>
        <p:nvSpPr>
          <p:cNvPr id="9" name="Rectangle 1">
            <a:extLst>
              <a:ext uri="{FF2B5EF4-FFF2-40B4-BE49-F238E27FC236}">
                <a16:creationId xmlns:a16="http://schemas.microsoft.com/office/drawing/2014/main" id="{D39C47C9-2A50-6E63-0EFD-F0AA2A78B928}"/>
              </a:ext>
            </a:extLst>
          </p:cNvPr>
          <p:cNvSpPr>
            <a:spLocks noChangeArrowheads="1"/>
          </p:cNvSpPr>
          <p:nvPr/>
        </p:nvSpPr>
        <p:spPr bwMode="auto">
          <a:xfrm>
            <a:off x="0" y="-92333"/>
            <a:ext cx="65"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5B616B"/>
              </a:solidFill>
              <a:effectLst/>
              <a:latin typeface="BlinkMacSystemFont"/>
            </a:endParaRPr>
          </a:p>
        </p:txBody>
      </p:sp>
      <p:pic>
        <p:nvPicPr>
          <p:cNvPr id="2050" name="Picture 2" descr="Which Supplements Should Be Avoided When Taking Statins? - ConsumerLab.com">
            <a:extLst>
              <a:ext uri="{FF2B5EF4-FFF2-40B4-BE49-F238E27FC236}">
                <a16:creationId xmlns:a16="http://schemas.microsoft.com/office/drawing/2014/main" id="{8520BF60-6AEF-F23B-4CA0-38C685B4BA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4900" y="867416"/>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658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67" dirty="0"/>
              <a:t>LDL cholesterol, statin use and AD risk</a:t>
            </a:r>
          </a:p>
        </p:txBody>
      </p:sp>
      <p:sp>
        <p:nvSpPr>
          <p:cNvPr id="9" name="Rectangle 1">
            <a:extLst>
              <a:ext uri="{FF2B5EF4-FFF2-40B4-BE49-F238E27FC236}">
                <a16:creationId xmlns:a16="http://schemas.microsoft.com/office/drawing/2014/main" id="{D39C47C9-2A50-6E63-0EFD-F0AA2A78B928}"/>
              </a:ext>
            </a:extLst>
          </p:cNvPr>
          <p:cNvSpPr>
            <a:spLocks noChangeArrowheads="1"/>
          </p:cNvSpPr>
          <p:nvPr/>
        </p:nvSpPr>
        <p:spPr bwMode="auto">
          <a:xfrm>
            <a:off x="0" y="-92333"/>
            <a:ext cx="65"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5B616B"/>
              </a:solidFill>
              <a:effectLst/>
              <a:latin typeface="BlinkMacSystemFont"/>
            </a:endParaRPr>
          </a:p>
        </p:txBody>
      </p:sp>
      <p:pic>
        <p:nvPicPr>
          <p:cNvPr id="5" name="Picture 4" descr="A screenshot of a web page&#10;&#10;Description automatically generated">
            <a:extLst>
              <a:ext uri="{FF2B5EF4-FFF2-40B4-BE49-F238E27FC236}">
                <a16:creationId xmlns:a16="http://schemas.microsoft.com/office/drawing/2014/main" id="{D029104C-A653-1205-8066-F664531B67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368" y="2317412"/>
            <a:ext cx="5913632" cy="2331922"/>
          </a:xfrm>
          <a:prstGeom prst="rect">
            <a:avLst/>
          </a:prstGeom>
        </p:spPr>
      </p:pic>
      <p:sp>
        <p:nvSpPr>
          <p:cNvPr id="7" name="TextBox 6">
            <a:extLst>
              <a:ext uri="{FF2B5EF4-FFF2-40B4-BE49-F238E27FC236}">
                <a16:creationId xmlns:a16="http://schemas.microsoft.com/office/drawing/2014/main" id="{A51281E8-922A-0D27-F468-94FE5AB522AD}"/>
              </a:ext>
            </a:extLst>
          </p:cNvPr>
          <p:cNvSpPr txBox="1"/>
          <p:nvPr/>
        </p:nvSpPr>
        <p:spPr>
          <a:xfrm>
            <a:off x="6278217" y="2317412"/>
            <a:ext cx="6142382" cy="3277820"/>
          </a:xfrm>
          <a:prstGeom prst="rect">
            <a:avLst/>
          </a:prstGeom>
          <a:noFill/>
        </p:spPr>
        <p:txBody>
          <a:bodyPr wrap="square">
            <a:spAutoFit/>
          </a:bodyPr>
          <a:lstStyle/>
          <a:p>
            <a:r>
              <a:rPr lang="en-US" sz="2300" b="1" dirty="0"/>
              <a:t>LDL cholesterol</a:t>
            </a:r>
            <a:r>
              <a:rPr lang="en-US" sz="2300" dirty="0"/>
              <a:t>: 55 SNPs associated with LDL cholesterol (</a:t>
            </a:r>
            <a:r>
              <a:rPr lang="en-US" sz="2300" i="1" dirty="0"/>
              <a:t>P</a:t>
            </a:r>
            <a:r>
              <a:rPr lang="en-US" sz="2300" dirty="0"/>
              <a:t>&lt;5x10</a:t>
            </a:r>
            <a:r>
              <a:rPr lang="en-US" sz="2300" baseline="30000" dirty="0"/>
              <a:t>-8</a:t>
            </a:r>
            <a:r>
              <a:rPr lang="en-US" sz="2300" dirty="0"/>
              <a:t>) agnostic to genomic position</a:t>
            </a:r>
          </a:p>
          <a:p>
            <a:endParaRPr lang="en-US" sz="2300" b="1" dirty="0"/>
          </a:p>
          <a:p>
            <a:endParaRPr lang="en-US" sz="2300" b="1" dirty="0"/>
          </a:p>
          <a:p>
            <a:r>
              <a:rPr lang="en-US" sz="2300" b="1" dirty="0"/>
              <a:t>HMG-CoA reductase</a:t>
            </a:r>
            <a:r>
              <a:rPr lang="en-US" sz="2300" dirty="0"/>
              <a:t>: 14 SNPs in/in proximity to </a:t>
            </a:r>
            <a:r>
              <a:rPr lang="en-US" sz="2300" i="1" dirty="0"/>
              <a:t>HMGCR </a:t>
            </a:r>
            <a:r>
              <a:rPr lang="en-US" sz="2300" dirty="0"/>
              <a:t>associated with LDL cholesterol (</a:t>
            </a:r>
            <a:r>
              <a:rPr lang="en-US" sz="2300" i="1" dirty="0"/>
              <a:t>P</a:t>
            </a:r>
            <a:r>
              <a:rPr lang="en-US" sz="2300" dirty="0"/>
              <a:t>&lt;5x10</a:t>
            </a:r>
            <a:r>
              <a:rPr lang="en-US" sz="2300" baseline="30000" dirty="0"/>
              <a:t>-8</a:t>
            </a:r>
            <a:r>
              <a:rPr lang="en-US" sz="2300" dirty="0"/>
              <a:t>)</a:t>
            </a:r>
          </a:p>
          <a:p>
            <a:endParaRPr lang="en-US" sz="2300" i="1" dirty="0"/>
          </a:p>
        </p:txBody>
      </p:sp>
      <p:sp>
        <p:nvSpPr>
          <p:cNvPr id="13" name="TextBox 12">
            <a:extLst>
              <a:ext uri="{FF2B5EF4-FFF2-40B4-BE49-F238E27FC236}">
                <a16:creationId xmlns:a16="http://schemas.microsoft.com/office/drawing/2014/main" id="{E95E8EDD-D33E-6325-9CED-FB884F77F7D1}"/>
              </a:ext>
            </a:extLst>
          </p:cNvPr>
          <p:cNvSpPr txBox="1"/>
          <p:nvPr/>
        </p:nvSpPr>
        <p:spPr>
          <a:xfrm>
            <a:off x="23191" y="4971281"/>
            <a:ext cx="6255026" cy="800219"/>
          </a:xfrm>
          <a:prstGeom prst="rect">
            <a:avLst/>
          </a:prstGeom>
          <a:noFill/>
        </p:spPr>
        <p:txBody>
          <a:bodyPr wrap="square">
            <a:spAutoFit/>
          </a:bodyPr>
          <a:lstStyle/>
          <a:p>
            <a:pPr algn="ctr"/>
            <a:r>
              <a:rPr lang="en-US" sz="2300" u="sng" dirty="0"/>
              <a:t>24,718 AD cases; 56,685 controls</a:t>
            </a:r>
          </a:p>
          <a:p>
            <a:pPr algn="ctr"/>
            <a:r>
              <a:rPr lang="en-US" sz="2300" dirty="0"/>
              <a:t>(IGAP + PGC)</a:t>
            </a:r>
          </a:p>
        </p:txBody>
      </p:sp>
    </p:spTree>
    <p:extLst>
      <p:ext uri="{BB962C8B-B14F-4D97-AF65-F5344CB8AC3E}">
        <p14:creationId xmlns:p14="http://schemas.microsoft.com/office/powerpoint/2010/main" val="548092716"/>
      </p:ext>
    </p:extLst>
  </p:cSld>
  <p:clrMapOvr>
    <a:masterClrMapping/>
  </p:clrMapOvr>
</p:sld>
</file>

<file path=ppt/theme/theme1.xml><?xml version="1.0" encoding="utf-8"?>
<a:theme xmlns:a="http://schemas.openxmlformats.org/drawingml/2006/main" name="Imperial College London Theme">
  <a:themeElements>
    <a:clrScheme name="Imperial College London Presentation">
      <a:dk1>
        <a:srgbClr val="000000"/>
      </a:dk1>
      <a:lt1>
        <a:sysClr val="window" lastClr="FFFFFF"/>
      </a:lt1>
      <a:dk2>
        <a:srgbClr val="003E74"/>
      </a:dk2>
      <a:lt2>
        <a:srgbClr val="9D9D9D"/>
      </a:lt2>
      <a:accent1>
        <a:srgbClr val="0085CA"/>
      </a:accent1>
      <a:accent2>
        <a:srgbClr val="006EAF"/>
      </a:accent2>
      <a:accent3>
        <a:srgbClr val="0CA1CD"/>
      </a:accent3>
      <a:accent4>
        <a:srgbClr val="008EAA"/>
      </a:accent4>
      <a:accent5>
        <a:srgbClr val="379F9F"/>
      </a:accent5>
      <a:accent6>
        <a:srgbClr val="0085CA"/>
      </a:accent6>
      <a:hlink>
        <a:srgbClr val="0085CA"/>
      </a:hlink>
      <a:folHlink>
        <a:srgbClr val="0085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1655</TotalTime>
  <Words>2830</Words>
  <Application>Microsoft Office PowerPoint</Application>
  <PresentationFormat>Widescreen</PresentationFormat>
  <Paragraphs>300</Paragraphs>
  <Slides>30</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BlinkMacSystemFont</vt:lpstr>
      <vt:lpstr>Calibri</vt:lpstr>
      <vt:lpstr>Calibri Light</vt:lpstr>
      <vt:lpstr>Cambria</vt:lpstr>
      <vt:lpstr>Google Sans</vt:lpstr>
      <vt:lpstr>Open Sans</vt:lpstr>
      <vt:lpstr>Segoe UI</vt:lpstr>
      <vt:lpstr>Imperial College London Theme</vt:lpstr>
      <vt:lpstr>Drug-target Mendelian randomization and dementia risk (opportunities and challenges)</vt:lpstr>
      <vt:lpstr>Conventional pharmaco-epidemiological studies</vt:lpstr>
      <vt:lpstr>Drug-target Mendelian randomization</vt:lpstr>
      <vt:lpstr>PowerPoint Presentation</vt:lpstr>
      <vt:lpstr>Instrumenting drug targets</vt:lpstr>
      <vt:lpstr>Drug-target MR and non-dementia outcomes</vt:lpstr>
      <vt:lpstr>Dementia: Long-term drug target perturbation</vt:lpstr>
      <vt:lpstr>LDL cholesterol, statin use and AD risk</vt:lpstr>
      <vt:lpstr>LDL cholesterol, statin use and AD risk</vt:lpstr>
      <vt:lpstr>LDL cholesterol, statin use and AD risk</vt:lpstr>
      <vt:lpstr>LDL cholesterol, statin use and AD risk</vt:lpstr>
      <vt:lpstr>PowerPoint Presentation</vt:lpstr>
      <vt:lpstr>Anti-diabetic drug targets and AD risk</vt:lpstr>
      <vt:lpstr>Anti-diabetic drug targets and AD risk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Yarmolinsky, James W</dc:creator>
  <cp:lastModifiedBy>Yarmolinsky, James W</cp:lastModifiedBy>
  <cp:revision>12</cp:revision>
  <dcterms:created xsi:type="dcterms:W3CDTF">2023-10-27T12:51:26Z</dcterms:created>
  <dcterms:modified xsi:type="dcterms:W3CDTF">2023-11-09T19:22:51Z</dcterms:modified>
</cp:coreProperties>
</file>